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7.jpg" ContentType="image/png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66" r:id="rId5"/>
    <p:sldId id="1133" r:id="rId6"/>
    <p:sldId id="1134" r:id="rId7"/>
    <p:sldId id="257" r:id="rId8"/>
    <p:sldId id="1054" r:id="rId9"/>
    <p:sldId id="259" r:id="rId10"/>
    <p:sldId id="1108" r:id="rId11"/>
    <p:sldId id="1125" r:id="rId12"/>
    <p:sldId id="1122" r:id="rId13"/>
    <p:sldId id="1130" r:id="rId14"/>
    <p:sldId id="1131" r:id="rId15"/>
    <p:sldId id="1123" r:id="rId16"/>
    <p:sldId id="1113" r:id="rId17"/>
    <p:sldId id="1121" r:id="rId18"/>
    <p:sldId id="1132" r:id="rId19"/>
    <p:sldId id="1126" r:id="rId20"/>
    <p:sldId id="296" r:id="rId21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284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pos="3409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42F63"/>
    <a:srgbClr val="004A84"/>
    <a:srgbClr val="4472C4"/>
    <a:srgbClr val="203864"/>
    <a:srgbClr val="345085"/>
    <a:srgbClr val="FFFFFF"/>
    <a:srgbClr val="355085"/>
    <a:srgbClr val="4A6291"/>
    <a:srgbClr val="E2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6405" autoAdjust="0"/>
  </p:normalViewPr>
  <p:slideViewPr>
    <p:cSldViewPr snapToGrid="0">
      <p:cViewPr varScale="1">
        <p:scale>
          <a:sx n="126" d="100"/>
          <a:sy n="126" d="100"/>
        </p:scale>
        <p:origin x="150" y="162"/>
      </p:cViewPr>
      <p:guideLst>
        <p:guide orient="horz" pos="1956"/>
        <p:guide pos="284"/>
        <p:guide orient="horz" pos="300"/>
        <p:guide orient="horz" pos="3634"/>
        <p:guide pos="3409"/>
        <p:guide orient="horz" pos="27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\Desktop\Mejoramien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54545194929E-2"/>
          <c:y val="4.2561691071223103E-2"/>
          <c:w val="0.87050358956892604"/>
          <c:h val="0.7456862179027760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1.5677118833589399E-2"/>
                  <c:y val="1.867618550897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C1-4F9D-ACF7-7B9C82B22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4B8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Hoja1!$A$2:$A$13</c:f>
              <c:numCache>
                <c:formatCode>mmm\-yy</c:formatCode>
                <c:ptCount val="12"/>
                <c:pt idx="0">
                  <c:v>42430</c:v>
                </c:pt>
                <c:pt idx="1">
                  <c:v>42522</c:v>
                </c:pt>
                <c:pt idx="2">
                  <c:v>42614</c:v>
                </c:pt>
                <c:pt idx="3">
                  <c:v>42705</c:v>
                </c:pt>
                <c:pt idx="4">
                  <c:v>42795</c:v>
                </c:pt>
                <c:pt idx="5">
                  <c:v>42887</c:v>
                </c:pt>
                <c:pt idx="6">
                  <c:v>42979</c:v>
                </c:pt>
                <c:pt idx="7">
                  <c:v>43070</c:v>
                </c:pt>
                <c:pt idx="8">
                  <c:v>43160</c:v>
                </c:pt>
                <c:pt idx="9">
                  <c:v>43252</c:v>
                </c:pt>
                <c:pt idx="10">
                  <c:v>43344</c:v>
                </c:pt>
              </c:numCache>
            </c:numRef>
          </c:cat>
          <c:val>
            <c:numRef>
              <c:f>Hoja1!$B$2:$B$13</c:f>
              <c:numCache>
                <c:formatCode>_-* #,##0.0_-;\-* #,##0.0_-;_-* "-"_-;_-@_-</c:formatCode>
                <c:ptCount val="12"/>
                <c:pt idx="0">
                  <c:v>2.866559449823459</c:v>
                </c:pt>
                <c:pt idx="1">
                  <c:v>2.6058864583757799</c:v>
                </c:pt>
                <c:pt idx="2">
                  <c:v>1.04295220806141</c:v>
                </c:pt>
                <c:pt idx="3">
                  <c:v>1.46501779022354</c:v>
                </c:pt>
                <c:pt idx="4">
                  <c:v>1.89911952783464</c:v>
                </c:pt>
                <c:pt idx="5">
                  <c:v>1.74016057139994</c:v>
                </c:pt>
                <c:pt idx="6">
                  <c:v>1.73755934013893</c:v>
                </c:pt>
                <c:pt idx="7">
                  <c:v>1.78543219619771</c:v>
                </c:pt>
                <c:pt idx="8">
                  <c:v>2.1519692686660501</c:v>
                </c:pt>
                <c:pt idx="9">
                  <c:v>2.819481334953799</c:v>
                </c:pt>
                <c:pt idx="10">
                  <c:v>2.65897426428976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1-4F9D-ACF7-7B9C82B2274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Edificaciones</c:v>
                </c:pt>
              </c:strCache>
            </c:strRef>
          </c:tx>
          <c:spPr>
            <a:ln w="22225" cap="rnd">
              <a:solidFill>
                <a:srgbClr val="004B84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1.5677118833589399E-2"/>
                  <c:y val="-7.2390909914660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C1-4F9D-ACF7-7B9C82B22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Hoja1!$A$2:$A$13</c:f>
              <c:numCache>
                <c:formatCode>mmm\-yy</c:formatCode>
                <c:ptCount val="12"/>
                <c:pt idx="0">
                  <c:v>42430</c:v>
                </c:pt>
                <c:pt idx="1">
                  <c:v>42522</c:v>
                </c:pt>
                <c:pt idx="2">
                  <c:v>42614</c:v>
                </c:pt>
                <c:pt idx="3">
                  <c:v>42705</c:v>
                </c:pt>
                <c:pt idx="4">
                  <c:v>42795</c:v>
                </c:pt>
                <c:pt idx="5">
                  <c:v>42887</c:v>
                </c:pt>
                <c:pt idx="6">
                  <c:v>42979</c:v>
                </c:pt>
                <c:pt idx="7">
                  <c:v>43070</c:v>
                </c:pt>
                <c:pt idx="8">
                  <c:v>43160</c:v>
                </c:pt>
                <c:pt idx="9">
                  <c:v>43252</c:v>
                </c:pt>
                <c:pt idx="10">
                  <c:v>43344</c:v>
                </c:pt>
              </c:numCache>
            </c:numRef>
          </c:cat>
          <c:val>
            <c:numRef>
              <c:f>Hoja1!$C$2:$C$13</c:f>
              <c:numCache>
                <c:formatCode>_-* #,##0.0_-;\-* #,##0.0_-;_-* "-"_-;_-@_-</c:formatCode>
                <c:ptCount val="12"/>
                <c:pt idx="0">
                  <c:v>9.3594252294588998</c:v>
                </c:pt>
                <c:pt idx="1">
                  <c:v>2.9664372538523498</c:v>
                </c:pt>
                <c:pt idx="2">
                  <c:v>9.7354159525611301</c:v>
                </c:pt>
                <c:pt idx="3">
                  <c:v>-0.26620236291728899</c:v>
                </c:pt>
                <c:pt idx="4">
                  <c:v>-3.2804120969643602</c:v>
                </c:pt>
                <c:pt idx="5">
                  <c:v>-3.89884304133263</c:v>
                </c:pt>
                <c:pt idx="6">
                  <c:v>-9.1353329321336698</c:v>
                </c:pt>
                <c:pt idx="7">
                  <c:v>-4.8619904907487701</c:v>
                </c:pt>
                <c:pt idx="8">
                  <c:v>-3.1029837428306202</c:v>
                </c:pt>
                <c:pt idx="9">
                  <c:v>-5.89360140687808</c:v>
                </c:pt>
                <c:pt idx="10">
                  <c:v>4.1132138572220089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C1-4F9D-ACF7-7B9C82B22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06592"/>
        <c:axId val="55820672"/>
      </c:lineChart>
      <c:dateAx>
        <c:axId val="558065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4B84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rgbClr val="004B8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55820672"/>
        <c:crosses val="autoZero"/>
        <c:auto val="1"/>
        <c:lblOffset val="100"/>
        <c:baseTimeUnit val="months"/>
        <c:majorUnit val="2"/>
        <c:majorTimeUnit val="months"/>
      </c:dateAx>
      <c:valAx>
        <c:axId val="55820672"/>
        <c:scaling>
          <c:orientation val="minMax"/>
          <c:max val="10"/>
          <c:min val="-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s-CO" sz="700"/>
                  <a:t>%</a:t>
                </a:r>
              </a:p>
            </c:rich>
          </c:tx>
          <c:layout>
            <c:manualLayout>
              <c:xMode val="edge"/>
              <c:yMode val="edge"/>
              <c:x val="5.3154436677170704E-3"/>
              <c:y val="0.314777168679628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004B8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004B8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5580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800307156783E-2"/>
          <c:y val="8.1369468967894196E-2"/>
          <c:w val="0.90048823183607596"/>
          <c:h val="0.66160283118076302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4B8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192428836131499E-2"/>
                  <c:y val="-5.0505050505050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7-498B-95FF-524C5CA80B73}"/>
                </c:ext>
              </c:extLst>
            </c:dLbl>
            <c:dLbl>
              <c:idx val="18"/>
              <c:layout>
                <c:manualLayout>
                  <c:x val="0"/>
                  <c:y val="-8.4175084175084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C7-498B-95FF-524C5CA80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4B8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Hoja2!$E$2:$E$20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Hoja2!$I$2:$I$20</c:f>
              <c:numCache>
                <c:formatCode>0.0%</c:formatCode>
                <c:ptCount val="19"/>
                <c:pt idx="0">
                  <c:v>8.8999999999999996E-2</c:v>
                </c:pt>
                <c:pt idx="1">
                  <c:v>6.3E-2</c:v>
                </c:pt>
                <c:pt idx="2">
                  <c:v>5.5E-2</c:v>
                </c:pt>
                <c:pt idx="3">
                  <c:v>4.7E-2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2.9400208240678301E-2</c:v>
                </c:pt>
                <c:pt idx="7">
                  <c:v>2.84481834044845E-2</c:v>
                </c:pt>
                <c:pt idx="8">
                  <c:v>3.0766287010900398E-2</c:v>
                </c:pt>
                <c:pt idx="9">
                  <c:v>3.2084770449282603E-2</c:v>
                </c:pt>
                <c:pt idx="10">
                  <c:v>3.42915379135511E-2</c:v>
                </c:pt>
                <c:pt idx="11">
                  <c:v>3.8134588696615998E-2</c:v>
                </c:pt>
                <c:pt idx="12">
                  <c:v>3.9861810306842403E-2</c:v>
                </c:pt>
                <c:pt idx="13">
                  <c:v>4.3471239948771702E-2</c:v>
                </c:pt>
                <c:pt idx="14">
                  <c:v>4.8386308219200001E-2</c:v>
                </c:pt>
                <c:pt idx="15">
                  <c:v>5.2837382076395302E-2</c:v>
                </c:pt>
                <c:pt idx="16">
                  <c:v>5.7386170580128897E-2</c:v>
                </c:pt>
                <c:pt idx="17">
                  <c:v>6.1094237880483501E-2</c:v>
                </c:pt>
                <c:pt idx="18">
                  <c:v>6.3556831122881394E-2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C7-498B-95FF-524C5CA80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79040"/>
        <c:axId val="90194688"/>
      </c:lineChart>
      <c:catAx>
        <c:axId val="5307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4B84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rgbClr val="004B8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90194688"/>
        <c:crosses val="autoZero"/>
        <c:auto val="1"/>
        <c:lblAlgn val="ctr"/>
        <c:lblOffset val="100"/>
        <c:noMultiLvlLbl val="0"/>
      </c:catAx>
      <c:valAx>
        <c:axId val="9019468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4B8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004B8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53079040"/>
        <c:crosses val="autoZero"/>
        <c:crossBetween val="between"/>
        <c:majorUnit val="0.03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CO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0.41772</cdr:x>
      <cdr:y>0.09254</cdr:y>
    </cdr:from>
    <cdr:to>
      <cdr:x>0.67578</cdr:x>
      <cdr:y>0.29278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76529" y="117625"/>
          <a:ext cx="973943" cy="254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sz="8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Total</a:t>
          </a:r>
        </a:p>
      </cdr:txBody>
    </cdr:sp>
  </cdr:relSizeAnchor>
  <cdr:relSizeAnchor xmlns:cdr="http://schemas.openxmlformats.org/drawingml/2006/chartDrawing">
    <cdr:from>
      <cdr:x>0.16225</cdr:x>
      <cdr:y>0.46502</cdr:y>
    </cdr:from>
    <cdr:to>
      <cdr:x>0.42032</cdr:x>
      <cdr:y>0.63828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612347" y="591085"/>
          <a:ext cx="973981" cy="220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b="1" dirty="0">
              <a:solidFill>
                <a:srgbClr val="004B84"/>
              </a:solidFill>
              <a:latin typeface="Helvetica" panose="020B0604020202020204" pitchFamily="34" charset="0"/>
              <a:cs typeface="Helvetica" panose="020B0604020202020204" pitchFamily="34" charset="0"/>
            </a:rPr>
            <a:t>Cras </a:t>
          </a:r>
          <a:r>
            <a:rPr lang="es-CO" sz="800" b="1" dirty="0" err="1">
              <a:solidFill>
                <a:srgbClr val="004B84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dapibus</a:t>
          </a:r>
          <a:endParaRPr lang="es-CO" sz="800" b="1" dirty="0">
            <a:solidFill>
              <a:srgbClr val="004B84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F9A706-BBFC-4949-98A2-C340C6ED6CDD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19C19C-AA06-6542-AF6D-FFE93CCD9D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55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EE7-7B1F-4A93-93D8-1E09298EF2FF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066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EE7-7B1F-4A93-93D8-1E09298EF2FF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871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C19C-AA06-6542-AF6D-FFE93CCD9DEE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198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1130300"/>
            <a:ext cx="5422900" cy="3049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701040" y="4350395"/>
            <a:ext cx="5608320" cy="355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970938" y="8586224"/>
            <a:ext cx="3037840" cy="45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s-CO"/>
              <a:pPr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5821-01CF-654F-94F0-268A877C3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77376-84E0-AA47-A8BF-C274229D5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C6C7-5112-5540-8B88-D4F34EFD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6C02-5F6F-224B-8342-C2AE04B5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57112-7FC7-A846-BE89-EB4E96F4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6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60AA-E831-C547-8673-C4DF8628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541D9-B548-CF4D-A7B1-BCAA8D1E8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A04EC-4792-9A43-A485-03D2A65E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C285-2889-C141-AAD2-7D70E4E8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1A77-5299-F446-A5CD-320D9882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8A8C1-E2A8-EB4C-941E-203DE100D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F20C5-1539-8640-A1BE-A7ED4971D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F81B-7A89-884A-B00A-00810CF5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C969D-6845-DD4D-AEC2-1B4FC137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DEF83-6F58-6849-B9DE-E78F66FE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98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7574-743C-764B-A87E-61B6B8DB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AB946-3B9F-A842-AA09-8E60ADCD5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083A-B71E-2345-AC11-B625F9E3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BEE74-A0CF-4341-8CB4-8421F230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62B2-04F8-324F-A8CC-6BAA1B09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96AB-50A1-C04E-89A5-3AD15C299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95AEC-7A70-2C48-AB1E-9F819837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D7C0-EC0F-1A44-9942-D8BB4B57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EBF9-8657-1446-96B3-37E3727F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7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29E0-B2B4-2646-8721-FE3DCB02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34D3-81A0-4B44-9ED0-2A243F187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69581-E477-B140-84B2-1376F028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A79C9-4686-6B42-B947-21E6AB3B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7EA2D-3EF3-5248-82F4-6D8C704A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FA48-297C-824C-A95D-51DD3127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9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5B6D-44FA-234E-81EE-68ABBC37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DB015-E02D-D047-9203-85EE6E1D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2272A-61B2-EE45-B60A-46DC33BDE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0CC98-7395-A048-B1E4-E7DB911AB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B44E1-E32A-6C41-9D4C-10FBD07A6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3AE80-71DF-C141-AC09-B10CCC10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3A363-CC5B-024C-BEE7-09B740D7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D27D7-BC60-2744-9560-23099BFF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7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D218-ABA6-284E-914F-858D1EEB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ACB99-3BED-AE46-93B0-E224B9DA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2F0F9-AB12-D14B-9499-AD6F0782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47A14-01FD-6F47-AFC7-F6CAA11C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8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66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5C68-DE31-594D-999B-5726DE7A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246B-B343-E540-8494-D52B12E50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AD71B-29BB-5A49-AC62-4C240E49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F386-5AC3-374B-839B-0A50F7F2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6333D-A3BF-5342-84B3-68782720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0EF13-D482-C747-99B7-C8FD52A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7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DEE5-40B4-FF4A-B8FC-D157B075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7A966-DF4F-7540-805F-D94F61068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D31B-D10A-8B47-8059-13B205D00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FD32A-8399-3145-A021-BE3D0DC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DD439-5AA9-2940-9B04-2D065264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498E5-89A0-8C45-B912-FFD31FC9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6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AF3D0-5CC2-4C49-A2A2-EC496C7C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4804C-D991-CE42-9F46-0358F17A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D8FA7-FAE4-4440-AD79-AAD79A52A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48608-4CFB-F742-9E87-8C909E8B3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6C8D-1EF7-FE42-A663-67B17476F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84394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6176963"/>
            <a:ext cx="12191999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Marcador de contenido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" y="6325835"/>
            <a:ext cx="2348162" cy="38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ecnologiaparatuempresa.ituser.es/transformacion-digital/2017/09/el-sector-de-la-construccion-se-recupera-ayudado-por-la-analitica-y-big-dat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1"/>
            <a:ext cx="8647540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5" name="Rectángulo 4"/>
          <p:cNvSpPr/>
          <p:nvPr/>
        </p:nvSpPr>
        <p:spPr>
          <a:xfrm>
            <a:off x="8647541" y="0"/>
            <a:ext cx="3546282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10" name="Google Shape;127;p20">
            <a:extLst>
              <a:ext uri="{FF2B5EF4-FFF2-40B4-BE49-F238E27FC236}">
                <a16:creationId xmlns:a16="http://schemas.microsoft.com/office/drawing/2014/main" id="{7E05478C-2296-4115-A278-6C1932F18217}"/>
              </a:ext>
            </a:extLst>
          </p:cNvPr>
          <p:cNvSpPr txBox="1">
            <a:spLocks/>
          </p:cNvSpPr>
          <p:nvPr/>
        </p:nvSpPr>
        <p:spPr>
          <a:xfrm>
            <a:off x="1059711" y="1551011"/>
            <a:ext cx="6602730" cy="46777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fin de unificar criterios  y conservar la línea gráfica del Gobierno Nacional y en particular las dispuestas para el Ministerio de Vivienda, Ciudad y Territorio, en cuanto a colores, tipo de letra y distribución de elementos para presentaciones en </a:t>
            </a:r>
            <a:r>
              <a:rPr lang="es-CO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Point, les presentamos esta plantilla para que únicamente reemplace textos, fotos y otros contenidos. </a:t>
            </a:r>
          </a:p>
          <a:p>
            <a:pPr>
              <a:lnSpc>
                <a:spcPct val="100000"/>
              </a:lnSpc>
            </a:pP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 que cuando emplee fotos se deben tener en cuenta los derechos de autor. Y cuando se trate de fotos de menores de edad descargue el formato del proceso: Gestión de Comunicaciones para que los padres firmen la respectiva autorización.</a:t>
            </a:r>
          </a:p>
          <a:p>
            <a:pPr>
              <a:lnSpc>
                <a:spcPct val="100000"/>
              </a:lnSpc>
            </a:pP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invitamos a no alterar colores, tipo de letra, ubicación y tamaño del logo. El tamaño de la letra podrá modificarse de acuerdo al espacio en que realice la presentación.</a:t>
            </a:r>
          </a:p>
        </p:txBody>
      </p:sp>
      <p:pic>
        <p:nvPicPr>
          <p:cNvPr id="8" name="Marcador de contenido 8">
            <a:extLst>
              <a:ext uri="{FF2B5EF4-FFF2-40B4-BE49-F238E27FC236}">
                <a16:creationId xmlns:a16="http://schemas.microsoft.com/office/drawing/2014/main" id="{50822C60-474A-4412-B645-BE62BD853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340" y="635146"/>
            <a:ext cx="3460672" cy="5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0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9E574F38-80D4-4F13-8C1E-23013E964328}"/>
              </a:ext>
            </a:extLst>
          </p:cNvPr>
          <p:cNvSpPr/>
          <p:nvPr/>
        </p:nvSpPr>
        <p:spPr>
          <a:xfrm>
            <a:off x="460375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989ACBB-E485-48CE-8B75-B0BF0AF8B1C3}"/>
              </a:ext>
            </a:extLst>
          </p:cNvPr>
          <p:cNvCxnSpPr>
            <a:cxnSpLocks/>
          </p:cNvCxnSpPr>
          <p:nvPr/>
        </p:nvCxnSpPr>
        <p:spPr>
          <a:xfrm>
            <a:off x="460375" y="1211227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DDA8283C-E775-4239-A474-0EE2B42B1CC4}"/>
              </a:ext>
            </a:extLst>
          </p:cNvPr>
          <p:cNvSpPr/>
          <p:nvPr/>
        </p:nvSpPr>
        <p:spPr>
          <a:xfrm>
            <a:off x="5423361" y="2480397"/>
            <a:ext cx="62232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nunc,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pulvinar,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odio et ante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leo. Sed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mauris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s-ES" sz="17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magna.</a:t>
            </a:r>
            <a:endParaRPr lang="es-CO" sz="17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Un atardecer en el cielo&#10;&#10;Descripción generada automáticamente">
            <a:extLst>
              <a:ext uri="{FF2B5EF4-FFF2-40B4-BE49-F238E27FC236}">
                <a16:creationId xmlns:a16="http://schemas.microsoft.com/office/drawing/2014/main" id="{8D05974B-9743-4716-B9E9-C0A7062F8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5"/>
          <a:stretch/>
        </p:blipFill>
        <p:spPr>
          <a:xfrm>
            <a:off x="1" y="1936389"/>
            <a:ext cx="4943474" cy="37928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640A3FC-3803-493F-8EEF-0455ADA14CA3}"/>
              </a:ext>
            </a:extLst>
          </p:cNvPr>
          <p:cNvSpPr/>
          <p:nvPr/>
        </p:nvSpPr>
        <p:spPr>
          <a:xfrm>
            <a:off x="885923" y="314657"/>
            <a:ext cx="8670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dolor.</a:t>
            </a:r>
            <a:endParaRPr lang="es-CO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5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>
            <a:extLst>
              <a:ext uri="{FF2B5EF4-FFF2-40B4-BE49-F238E27FC236}">
                <a16:creationId xmlns:a16="http://schemas.microsoft.com/office/drawing/2014/main" id="{F649A630-3E15-47AE-92CC-520560A47B0A}"/>
              </a:ext>
            </a:extLst>
          </p:cNvPr>
          <p:cNvSpPr/>
          <p:nvPr/>
        </p:nvSpPr>
        <p:spPr>
          <a:xfrm>
            <a:off x="885923" y="528948"/>
            <a:ext cx="8670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s-MX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E574F38-80D4-4F13-8C1E-23013E964328}"/>
              </a:ext>
            </a:extLst>
          </p:cNvPr>
          <p:cNvSpPr/>
          <p:nvPr/>
        </p:nvSpPr>
        <p:spPr>
          <a:xfrm>
            <a:off x="460375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989ACBB-E485-48CE-8B75-B0BF0AF8B1C3}"/>
              </a:ext>
            </a:extLst>
          </p:cNvPr>
          <p:cNvCxnSpPr>
            <a:cxnSpLocks/>
          </p:cNvCxnSpPr>
          <p:nvPr/>
        </p:nvCxnSpPr>
        <p:spPr>
          <a:xfrm>
            <a:off x="460375" y="1211227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DF967923-8423-4F73-9C32-2B950CCA7013}"/>
              </a:ext>
            </a:extLst>
          </p:cNvPr>
          <p:cNvSpPr/>
          <p:nvPr/>
        </p:nvSpPr>
        <p:spPr>
          <a:xfrm>
            <a:off x="5310930" y="2378361"/>
            <a:ext cx="6335637" cy="2857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libero.</a:t>
            </a:r>
          </a:p>
          <a:p>
            <a:endParaRPr lang="es-MX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buFont typeface="Arial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 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ts val="2000"/>
              </a:lnSpc>
              <a:buFont typeface="Arial" pitchFamily="34" charset="0"/>
              <a:buChar char="•"/>
            </a:pPr>
            <a:endParaRPr lang="es-CO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CO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endParaRPr lang="es-CO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buFont typeface="Arial" pitchFamily="34" charset="0"/>
              <a:buChar char="•"/>
            </a:pPr>
            <a:endParaRPr lang="es-CO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CO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s-CO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63EC48DB-F49E-4FAB-9E90-0DD0CA815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72" y="1952343"/>
            <a:ext cx="3396272" cy="418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">
            <a:extLst>
              <a:ext uri="{FF2B5EF4-FFF2-40B4-BE49-F238E27FC236}">
                <a16:creationId xmlns:a16="http://schemas.microsoft.com/office/drawing/2014/main" id="{295D3E9D-C393-4D5A-99BE-122779BCCDD2}"/>
              </a:ext>
            </a:extLst>
          </p:cNvPr>
          <p:cNvSpPr/>
          <p:nvPr/>
        </p:nvSpPr>
        <p:spPr>
          <a:xfrm>
            <a:off x="885923" y="528948"/>
            <a:ext cx="8670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s-MX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BBB6385-E379-4C2D-9EF2-018E94A5C183}"/>
              </a:ext>
            </a:extLst>
          </p:cNvPr>
          <p:cNvSpPr/>
          <p:nvPr/>
        </p:nvSpPr>
        <p:spPr>
          <a:xfrm>
            <a:off x="460375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451CB75-8256-4856-A2E0-4F554477D159}"/>
              </a:ext>
            </a:extLst>
          </p:cNvPr>
          <p:cNvCxnSpPr>
            <a:cxnSpLocks/>
          </p:cNvCxnSpPr>
          <p:nvPr/>
        </p:nvCxnSpPr>
        <p:spPr>
          <a:xfrm>
            <a:off x="460375" y="1211227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35">
            <a:extLst>
              <a:ext uri="{FF2B5EF4-FFF2-40B4-BE49-F238E27FC236}">
                <a16:creationId xmlns:a16="http://schemas.microsoft.com/office/drawing/2014/main" id="{45A1C840-5A6E-41B5-A43F-EB266DA81AC0}"/>
              </a:ext>
            </a:extLst>
          </p:cNvPr>
          <p:cNvSpPr txBox="1"/>
          <p:nvPr/>
        </p:nvSpPr>
        <p:spPr>
          <a:xfrm>
            <a:off x="6856561" y="1633974"/>
            <a:ext cx="4815906" cy="289823"/>
          </a:xfrm>
          <a:prstGeom prst="rect">
            <a:avLst/>
          </a:prstGeom>
          <a:noFill/>
          <a:ln w="28575" cmpd="sng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r>
              <a:rPr lang="es-CO" b="1" spc="5" dirty="0" err="1">
                <a:solidFill>
                  <a:srgbClr val="004B84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Tincidunt</a:t>
            </a:r>
            <a:r>
              <a:rPr lang="es-CO" b="1" spc="5" dirty="0">
                <a:solidFill>
                  <a:srgbClr val="004B84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bject 35">
            <a:extLst>
              <a:ext uri="{FF2B5EF4-FFF2-40B4-BE49-F238E27FC236}">
                <a16:creationId xmlns:a16="http://schemas.microsoft.com/office/drawing/2014/main" id="{D0A13D95-6E34-4629-BEED-675D5A7EDAD6}"/>
              </a:ext>
            </a:extLst>
          </p:cNvPr>
          <p:cNvSpPr txBox="1"/>
          <p:nvPr/>
        </p:nvSpPr>
        <p:spPr>
          <a:xfrm>
            <a:off x="483744" y="1633974"/>
            <a:ext cx="5676140" cy="289823"/>
          </a:xfrm>
          <a:prstGeom prst="rect">
            <a:avLst/>
          </a:prstGeom>
          <a:noFill/>
          <a:ln w="28575" cmpd="sng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r>
              <a:rPr lang="es-CO" b="1" spc="5" dirty="0" err="1">
                <a:solidFill>
                  <a:srgbClr val="004B84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Integer</a:t>
            </a:r>
            <a:r>
              <a:rPr lang="es-CO" b="1" spc="5" dirty="0">
                <a:solidFill>
                  <a:srgbClr val="004B84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 </a:t>
            </a:r>
            <a:r>
              <a:rPr lang="es-CO" b="1" spc="5" dirty="0" err="1">
                <a:solidFill>
                  <a:srgbClr val="004B84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tincidunt</a:t>
            </a:r>
            <a:r>
              <a:rPr lang="es-CO" b="1" spc="5" dirty="0">
                <a:solidFill>
                  <a:srgbClr val="004B84"/>
                </a:solidFill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" name="2 Grupo">
            <a:extLst>
              <a:ext uri="{FF2B5EF4-FFF2-40B4-BE49-F238E27FC236}">
                <a16:creationId xmlns:a16="http://schemas.microsoft.com/office/drawing/2014/main" id="{E2BBC392-61AB-4E2A-BF3C-0A969CDF042D}"/>
              </a:ext>
            </a:extLst>
          </p:cNvPr>
          <p:cNvGrpSpPr/>
          <p:nvPr/>
        </p:nvGrpSpPr>
        <p:grpSpPr>
          <a:xfrm>
            <a:off x="511041" y="2208484"/>
            <a:ext cx="5255194" cy="1335131"/>
            <a:chOff x="343638" y="1981894"/>
            <a:chExt cx="5680183" cy="1430020"/>
          </a:xfrm>
        </p:grpSpPr>
        <p:sp>
          <p:nvSpPr>
            <p:cNvPr id="11" name="Rectángulo 15">
              <a:extLst>
                <a:ext uri="{FF2B5EF4-FFF2-40B4-BE49-F238E27FC236}">
                  <a16:creationId xmlns:a16="http://schemas.microsoft.com/office/drawing/2014/main" id="{31D11568-A323-4BC3-B919-EB9D301EFC65}"/>
                </a:ext>
              </a:extLst>
            </p:cNvPr>
            <p:cNvSpPr/>
            <p:nvPr/>
          </p:nvSpPr>
          <p:spPr>
            <a:xfrm rot="16200000">
              <a:off x="200046" y="2567832"/>
              <a:ext cx="1401569" cy="286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431925" algn="l"/>
                </a:tabLst>
              </a:pPr>
              <a:r>
                <a:rPr lang="es-CO" sz="1500" b="1" dirty="0" err="1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pellentesq</a:t>
              </a:r>
              <a:endParaRPr lang="en-US" sz="15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endParaRPr>
            </a:p>
          </p:txBody>
        </p:sp>
        <p:sp>
          <p:nvSpPr>
            <p:cNvPr id="14" name="12 Elipse">
              <a:extLst>
                <a:ext uri="{FF2B5EF4-FFF2-40B4-BE49-F238E27FC236}">
                  <a16:creationId xmlns:a16="http://schemas.microsoft.com/office/drawing/2014/main" id="{1C9F9633-B9C8-4647-9C4B-6B915BB8521D}"/>
                </a:ext>
              </a:extLst>
            </p:cNvPr>
            <p:cNvSpPr/>
            <p:nvPr/>
          </p:nvSpPr>
          <p:spPr>
            <a:xfrm>
              <a:off x="343638" y="2429455"/>
              <a:ext cx="332410" cy="325999"/>
            </a:xfrm>
            <a:prstGeom prst="ellipse">
              <a:avLst/>
            </a:prstGeom>
            <a:solidFill>
              <a:srgbClr val="004B8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prstClr val="white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1</a:t>
              </a:r>
            </a:p>
          </p:txBody>
        </p:sp>
        <p:graphicFrame>
          <p:nvGraphicFramePr>
            <p:cNvPr id="15" name="Gráfico 22">
              <a:extLst>
                <a:ext uri="{FF2B5EF4-FFF2-40B4-BE49-F238E27FC236}">
                  <a16:creationId xmlns:a16="http://schemas.microsoft.com/office/drawing/2014/main" id="{CAA49208-464D-4C38-AE3D-33BA7B235A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21391974"/>
                </p:ext>
              </p:extLst>
            </p:nvPr>
          </p:nvGraphicFramePr>
          <p:xfrm>
            <a:off x="1138020" y="2010343"/>
            <a:ext cx="4860587" cy="1401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Rectángulo 24">
              <a:extLst>
                <a:ext uri="{FF2B5EF4-FFF2-40B4-BE49-F238E27FC236}">
                  <a16:creationId xmlns:a16="http://schemas.microsoft.com/office/drawing/2014/main" id="{A8D6AF2F-4B24-4CA1-8A18-3D102EE2FE24}"/>
                </a:ext>
              </a:extLst>
            </p:cNvPr>
            <p:cNvSpPr/>
            <p:nvPr/>
          </p:nvSpPr>
          <p:spPr>
            <a:xfrm>
              <a:off x="1409181" y="1981894"/>
              <a:ext cx="4614640" cy="248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b="1" dirty="0" err="1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Donec</a:t>
              </a:r>
              <a:r>
                <a:rPr lang="es-CO" sz="1100" b="1" dirty="0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 </a:t>
              </a:r>
              <a:r>
                <a:rPr lang="es-CO" sz="1100" b="1" dirty="0" err="1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pede</a:t>
              </a:r>
              <a:r>
                <a:rPr lang="es-CO" sz="1100" b="1" dirty="0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 justo, </a:t>
              </a:r>
              <a:r>
                <a:rPr lang="es-CO" sz="1100" b="1" dirty="0" err="1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fringilla</a:t>
              </a:r>
              <a:r>
                <a:rPr lang="es-CO" sz="1100" b="1" dirty="0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 </a:t>
              </a:r>
              <a:r>
                <a:rPr lang="es-CO" sz="1100" b="1" dirty="0" err="1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vel</a:t>
              </a:r>
              <a:endParaRPr lang="en-US" sz="11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3 Grupo">
            <a:extLst>
              <a:ext uri="{FF2B5EF4-FFF2-40B4-BE49-F238E27FC236}">
                <a16:creationId xmlns:a16="http://schemas.microsoft.com/office/drawing/2014/main" id="{CE894750-43C0-4973-8F5E-42DC852C3D29}"/>
              </a:ext>
            </a:extLst>
          </p:cNvPr>
          <p:cNvGrpSpPr/>
          <p:nvPr/>
        </p:nvGrpSpPr>
        <p:grpSpPr>
          <a:xfrm>
            <a:off x="511041" y="4190746"/>
            <a:ext cx="5152778" cy="1402825"/>
            <a:chOff x="343638" y="3536083"/>
            <a:chExt cx="5569485" cy="1502525"/>
          </a:xfrm>
        </p:grpSpPr>
        <p:sp>
          <p:nvSpPr>
            <p:cNvPr id="18" name="Rectángulo 16">
              <a:extLst>
                <a:ext uri="{FF2B5EF4-FFF2-40B4-BE49-F238E27FC236}">
                  <a16:creationId xmlns:a16="http://schemas.microsoft.com/office/drawing/2014/main" id="{2E4C4A31-1C9A-416D-BEEE-9ECB2F014E59}"/>
                </a:ext>
              </a:extLst>
            </p:cNvPr>
            <p:cNvSpPr/>
            <p:nvPr/>
          </p:nvSpPr>
          <p:spPr>
            <a:xfrm rot="16200000">
              <a:off x="225696" y="4126139"/>
              <a:ext cx="1350276" cy="286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500" b="1" dirty="0" err="1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pellentesqn</a:t>
              </a:r>
              <a:endParaRPr lang="en-US" sz="15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endParaRPr>
            </a:p>
          </p:txBody>
        </p:sp>
        <p:sp>
          <p:nvSpPr>
            <p:cNvPr id="19" name="12 Elipse">
              <a:extLst>
                <a:ext uri="{FF2B5EF4-FFF2-40B4-BE49-F238E27FC236}">
                  <a16:creationId xmlns:a16="http://schemas.microsoft.com/office/drawing/2014/main" id="{76CB7B83-A56C-404C-8B72-EA76C50126A3}"/>
                </a:ext>
              </a:extLst>
            </p:cNvPr>
            <p:cNvSpPr/>
            <p:nvPr/>
          </p:nvSpPr>
          <p:spPr>
            <a:xfrm>
              <a:off x="343638" y="4023431"/>
              <a:ext cx="332410" cy="325999"/>
            </a:xfrm>
            <a:prstGeom prst="ellipse">
              <a:avLst/>
            </a:prstGeom>
            <a:solidFill>
              <a:srgbClr val="004B8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prstClr val="white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2</a:t>
              </a:r>
            </a:p>
          </p:txBody>
        </p:sp>
        <p:graphicFrame>
          <p:nvGraphicFramePr>
            <p:cNvPr id="20" name="Gráfico 21">
              <a:extLst>
                <a:ext uri="{FF2B5EF4-FFF2-40B4-BE49-F238E27FC236}">
                  <a16:creationId xmlns:a16="http://schemas.microsoft.com/office/drawing/2014/main" id="{CD463763-503B-49F3-9210-CD0EA4A8A7B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80141494"/>
                </p:ext>
              </p:extLst>
            </p:nvPr>
          </p:nvGraphicFramePr>
          <p:xfrm>
            <a:off x="1138019" y="3660252"/>
            <a:ext cx="4775104" cy="1378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Rectángulo 26">
              <a:extLst>
                <a:ext uri="{FF2B5EF4-FFF2-40B4-BE49-F238E27FC236}">
                  <a16:creationId xmlns:a16="http://schemas.microsoft.com/office/drawing/2014/main" id="{230C95AD-178F-42B8-93AC-698D8872C6CE}"/>
                </a:ext>
              </a:extLst>
            </p:cNvPr>
            <p:cNvSpPr/>
            <p:nvPr/>
          </p:nvSpPr>
          <p:spPr>
            <a:xfrm>
              <a:off x="1409181" y="3536083"/>
              <a:ext cx="4503942" cy="248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b="1" dirty="0" err="1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Donec</a:t>
              </a:r>
              <a:r>
                <a:rPr lang="es-CO" sz="1100" b="1" dirty="0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 </a:t>
              </a:r>
              <a:r>
                <a:rPr lang="es-CO" sz="1100" b="1" dirty="0" err="1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pede</a:t>
              </a:r>
              <a:r>
                <a:rPr lang="es-CO" sz="1100" b="1" dirty="0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 justo, </a:t>
              </a:r>
              <a:r>
                <a:rPr lang="es-CO" sz="1100" b="1" dirty="0" err="1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fringilla</a:t>
              </a:r>
              <a:r>
                <a:rPr lang="es-CO" sz="1100" b="1" dirty="0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 </a:t>
              </a:r>
              <a:r>
                <a:rPr lang="es-CO" sz="1100" b="1" dirty="0" err="1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vel</a:t>
              </a:r>
              <a:r>
                <a:rPr lang="es-CO" sz="1100" b="1" dirty="0">
                  <a:solidFill>
                    <a:srgbClr val="004B84"/>
                  </a:solidFill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,</a:t>
              </a:r>
              <a:endParaRPr lang="en-US" sz="11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ángulo 33">
            <a:extLst>
              <a:ext uri="{FF2B5EF4-FFF2-40B4-BE49-F238E27FC236}">
                <a16:creationId xmlns:a16="http://schemas.microsoft.com/office/drawing/2014/main" id="{0BCB0334-7D4E-4F02-A2AE-5A8CB86C7FBB}"/>
              </a:ext>
            </a:extLst>
          </p:cNvPr>
          <p:cNvSpPr/>
          <p:nvPr/>
        </p:nvSpPr>
        <p:spPr>
          <a:xfrm>
            <a:off x="6856561" y="2142057"/>
            <a:ext cx="4815906" cy="1483464"/>
          </a:xfrm>
          <a:prstGeom prst="rect">
            <a:avLst/>
          </a:prstGeom>
          <a:noFill/>
          <a:ln w="28575">
            <a:solidFill>
              <a:srgbClr val="004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1.040.000</a:t>
            </a:r>
          </a:p>
          <a:p>
            <a:pPr algn="ctr"/>
            <a:r>
              <a:rPr lang="pt-BR" sz="14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Donec</a:t>
            </a:r>
            <a:r>
              <a:rPr lang="pt-BR" sz="14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quam</a:t>
            </a:r>
            <a:r>
              <a:rPr lang="pt-BR" sz="14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felis</a:t>
            </a:r>
            <a:r>
              <a:rPr lang="pt-BR" sz="14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, </a:t>
            </a:r>
            <a:r>
              <a:rPr lang="pt-BR" sz="1400" b="1" dirty="0" err="1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ultricies</a:t>
            </a:r>
            <a:r>
              <a:rPr lang="pt-BR" sz="14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nec</a:t>
            </a:r>
            <a:endParaRPr lang="pt-BR" sz="1400" b="1" dirty="0">
              <a:solidFill>
                <a:srgbClr val="004B84"/>
              </a:solidFill>
              <a:latin typeface="Arial" panose="020B0604020202020204" pitchFamily="34" charset="0"/>
              <a:ea typeface="Franklin Gothic Medium" charset="0"/>
              <a:cs typeface="Arial" panose="020B0604020202020204" pitchFamily="34" charset="0"/>
            </a:endParaRPr>
          </a:p>
          <a:p>
            <a:pPr algn="ctr"/>
            <a:r>
              <a:rPr lang="es-CO" sz="28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520.000</a:t>
            </a:r>
          </a:p>
          <a:p>
            <a:pPr algn="ctr"/>
            <a:r>
              <a:rPr lang="pt-BR" sz="14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Ultricies</a:t>
            </a:r>
            <a:r>
              <a:rPr lang="pt-BR" sz="14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nec</a:t>
            </a:r>
            <a:endParaRPr lang="en-US" sz="1400" b="1" dirty="0">
              <a:solidFill>
                <a:srgbClr val="004B84"/>
              </a:solidFill>
              <a:latin typeface="Arial" panose="020B0604020202020204" pitchFamily="34" charset="0"/>
              <a:ea typeface="Franklin Gothic Medium" charset="0"/>
              <a:cs typeface="Arial" panose="020B0604020202020204" pitchFamily="34" charset="0"/>
            </a:endParaRPr>
          </a:p>
        </p:txBody>
      </p:sp>
      <p:sp>
        <p:nvSpPr>
          <p:cNvPr id="33" name="Rectángulo 34">
            <a:extLst>
              <a:ext uri="{FF2B5EF4-FFF2-40B4-BE49-F238E27FC236}">
                <a16:creationId xmlns:a16="http://schemas.microsoft.com/office/drawing/2014/main" id="{402485D3-CCFB-4DBA-B1E4-3C49E1BE7DDB}"/>
              </a:ext>
            </a:extLst>
          </p:cNvPr>
          <p:cNvSpPr/>
          <p:nvPr/>
        </p:nvSpPr>
        <p:spPr>
          <a:xfrm>
            <a:off x="6856561" y="4240683"/>
            <a:ext cx="4815906" cy="1260678"/>
          </a:xfrm>
          <a:prstGeom prst="rect">
            <a:avLst/>
          </a:prstGeom>
          <a:noFill/>
          <a:ln w="25400">
            <a:solidFill>
              <a:srgbClr val="004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8,5%</a:t>
            </a:r>
          </a:p>
          <a:p>
            <a:pPr algn="ctr"/>
            <a:r>
              <a:rPr lang="pt-BR" b="1" dirty="0" err="1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Aliquam</a:t>
            </a:r>
            <a:r>
              <a:rPr lang="pt-BR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lorem</a:t>
            </a:r>
            <a:r>
              <a:rPr lang="pt-BR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 ante, </a:t>
            </a:r>
            <a:r>
              <a:rPr lang="pt-BR" b="1" dirty="0" err="1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dapibus</a:t>
            </a:r>
            <a:r>
              <a:rPr lang="pt-BR" b="1" dirty="0">
                <a:solidFill>
                  <a:srgbClr val="004B84"/>
                </a:solidFill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 in</a:t>
            </a:r>
            <a:endParaRPr lang="en-US" b="1" dirty="0">
              <a:solidFill>
                <a:srgbClr val="004B84"/>
              </a:solidFill>
              <a:latin typeface="Arial" panose="020B0604020202020204" pitchFamily="34" charset="0"/>
              <a:ea typeface="Franklin Gothic Medium" charset="0"/>
              <a:cs typeface="Arial" panose="020B0604020202020204" pitchFamily="34" charset="0"/>
            </a:endParaRPr>
          </a:p>
        </p:txBody>
      </p:sp>
      <p:cxnSp>
        <p:nvCxnSpPr>
          <p:cNvPr id="35" name="35 Conector recto">
            <a:extLst>
              <a:ext uri="{FF2B5EF4-FFF2-40B4-BE49-F238E27FC236}">
                <a16:creationId xmlns:a16="http://schemas.microsoft.com/office/drawing/2014/main" id="{A74B5902-6708-42F5-B994-FFCD0B6F7C62}"/>
              </a:ext>
            </a:extLst>
          </p:cNvPr>
          <p:cNvCxnSpPr>
            <a:cxnSpLocks/>
          </p:cNvCxnSpPr>
          <p:nvPr/>
        </p:nvCxnSpPr>
        <p:spPr>
          <a:xfrm>
            <a:off x="500195" y="1915862"/>
            <a:ext cx="51363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6 Conector recto">
            <a:extLst>
              <a:ext uri="{FF2B5EF4-FFF2-40B4-BE49-F238E27FC236}">
                <a16:creationId xmlns:a16="http://schemas.microsoft.com/office/drawing/2014/main" id="{9C5C57B5-4F0E-477D-885C-43553BCDA4B3}"/>
              </a:ext>
            </a:extLst>
          </p:cNvPr>
          <p:cNvCxnSpPr>
            <a:cxnSpLocks/>
          </p:cNvCxnSpPr>
          <p:nvPr/>
        </p:nvCxnSpPr>
        <p:spPr>
          <a:xfrm>
            <a:off x="6840683" y="1915862"/>
            <a:ext cx="48317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96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">
            <a:extLst>
              <a:ext uri="{FF2B5EF4-FFF2-40B4-BE49-F238E27FC236}">
                <a16:creationId xmlns:a16="http://schemas.microsoft.com/office/drawing/2014/main" id="{F6C6EBBB-6A98-4AD1-BE95-7BC8610E0F8D}"/>
              </a:ext>
            </a:extLst>
          </p:cNvPr>
          <p:cNvSpPr/>
          <p:nvPr/>
        </p:nvSpPr>
        <p:spPr>
          <a:xfrm>
            <a:off x="885923" y="528948"/>
            <a:ext cx="8670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s-MX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4C2EEBE-68D4-4AE5-BCCE-F5A6C7FF56C7}"/>
              </a:ext>
            </a:extLst>
          </p:cNvPr>
          <p:cNvSpPr/>
          <p:nvPr/>
        </p:nvSpPr>
        <p:spPr>
          <a:xfrm>
            <a:off x="460375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3907FEB-655A-49AA-8ED8-54471DD55122}"/>
              </a:ext>
            </a:extLst>
          </p:cNvPr>
          <p:cNvGrpSpPr/>
          <p:nvPr/>
        </p:nvGrpSpPr>
        <p:grpSpPr>
          <a:xfrm>
            <a:off x="460375" y="1540543"/>
            <a:ext cx="11597955" cy="4569692"/>
            <a:chOff x="335483" y="1540543"/>
            <a:chExt cx="11722847" cy="4569692"/>
          </a:xfrm>
        </p:grpSpPr>
        <p:sp>
          <p:nvSpPr>
            <p:cNvPr id="5" name="Parallelogram 52">
              <a:extLst>
                <a:ext uri="{FF2B5EF4-FFF2-40B4-BE49-F238E27FC236}">
                  <a16:creationId xmlns:a16="http://schemas.microsoft.com/office/drawing/2014/main" id="{05071FBE-B763-4F7A-8690-EB7ED6078F09}"/>
                </a:ext>
              </a:extLst>
            </p:cNvPr>
            <p:cNvSpPr/>
            <p:nvPr/>
          </p:nvSpPr>
          <p:spPr>
            <a:xfrm>
              <a:off x="4699304" y="4108630"/>
              <a:ext cx="3546079" cy="2001605"/>
            </a:xfrm>
            <a:prstGeom prst="parallelogram">
              <a:avLst>
                <a:gd name="adj" fmla="val 40069"/>
              </a:avLst>
            </a:prstGeom>
            <a:gradFill>
              <a:gsLst>
                <a:gs pos="0">
                  <a:sysClr val="windowText" lastClr="000000">
                    <a:alpha val="0"/>
                  </a:sysClr>
                </a:gs>
                <a:gs pos="100000">
                  <a:sysClr val="windowText" lastClr="000000">
                    <a:alpha val="55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Parallelogram 56">
              <a:extLst>
                <a:ext uri="{FF2B5EF4-FFF2-40B4-BE49-F238E27FC236}">
                  <a16:creationId xmlns:a16="http://schemas.microsoft.com/office/drawing/2014/main" id="{DED2E727-7C97-4CE7-8FDC-D24B10BD5B03}"/>
                </a:ext>
              </a:extLst>
            </p:cNvPr>
            <p:cNvSpPr/>
            <p:nvPr/>
          </p:nvSpPr>
          <p:spPr>
            <a:xfrm>
              <a:off x="744354" y="4108630"/>
              <a:ext cx="3546079" cy="2001605"/>
            </a:xfrm>
            <a:prstGeom prst="parallelogram">
              <a:avLst>
                <a:gd name="adj" fmla="val 40228"/>
              </a:avLst>
            </a:prstGeom>
            <a:gradFill>
              <a:gsLst>
                <a:gs pos="0">
                  <a:sysClr val="windowText" lastClr="000000">
                    <a:alpha val="0"/>
                  </a:sysClr>
                </a:gs>
                <a:gs pos="100000">
                  <a:sysClr val="windowText" lastClr="000000">
                    <a:alpha val="55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ight Triangle 58">
              <a:extLst>
                <a:ext uri="{FF2B5EF4-FFF2-40B4-BE49-F238E27FC236}">
                  <a16:creationId xmlns:a16="http://schemas.microsoft.com/office/drawing/2014/main" id="{9368F548-33A8-48C4-9648-1B8F75185454}"/>
                </a:ext>
              </a:extLst>
            </p:cNvPr>
            <p:cNvSpPr/>
            <p:nvPr/>
          </p:nvSpPr>
          <p:spPr>
            <a:xfrm flipH="1" flipV="1">
              <a:off x="335483" y="2279598"/>
              <a:ext cx="408871" cy="304798"/>
            </a:xfrm>
            <a:prstGeom prst="rtTriangle">
              <a:avLst/>
            </a:prstGeom>
            <a:solidFill>
              <a:srgbClr val="3A5C8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60">
              <a:extLst>
                <a:ext uri="{FF2B5EF4-FFF2-40B4-BE49-F238E27FC236}">
                  <a16:creationId xmlns:a16="http://schemas.microsoft.com/office/drawing/2014/main" id="{D87D0E2F-17DB-42B2-B319-BD336932B1F5}"/>
                </a:ext>
              </a:extLst>
            </p:cNvPr>
            <p:cNvSpPr/>
            <p:nvPr/>
          </p:nvSpPr>
          <p:spPr>
            <a:xfrm>
              <a:off x="744354" y="2057779"/>
              <a:ext cx="2715491" cy="4027056"/>
            </a:xfrm>
            <a:prstGeom prst="rect">
              <a:avLst/>
            </a:prstGeom>
            <a:solidFill>
              <a:sysClr val="window" lastClr="FFFFFF"/>
            </a:solidFill>
            <a:ln w="571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lIns="182880" tIns="457200" rIns="182880" bIns="9144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Etiam</a:t>
              </a:r>
              <a:r>
                <a:rPr kumimoji="0" lang="es-419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ultricies</a:t>
              </a:r>
              <a:endParaRPr kumimoji="0" lang="es-419" sz="2400" b="0" i="0" u="none" strike="noStrike" kern="0" cap="none" spc="0" normalizeH="0" baseline="0" noProof="0" dirty="0">
                <a:ln>
                  <a:noFill/>
                </a:ln>
                <a:solidFill>
                  <a:srgbClr val="004A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Donec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pede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justo,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fringilla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vel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aliquet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nec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vulputate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eget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arcu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In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enim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justo,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rhoncus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ut,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imperdiet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a,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venenatis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vitae, justo.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Nullam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dictum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felis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eu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pede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mollis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pretium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Integer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419" sz="15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tincidunt</a:t>
              </a:r>
              <a:r>
                <a:rPr kumimoji="0" lang="es-419" sz="1550" b="0" i="0" u="none" strike="noStrike" kern="0" cap="none" spc="0" normalizeH="0" baseline="0" noProof="0" dirty="0">
                  <a:ln>
                    <a:noFill/>
                  </a:ln>
                  <a:solidFill>
                    <a:srgbClr val="004A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srgbClr val="004A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ight Triangle 62">
              <a:extLst>
                <a:ext uri="{FF2B5EF4-FFF2-40B4-BE49-F238E27FC236}">
                  <a16:creationId xmlns:a16="http://schemas.microsoft.com/office/drawing/2014/main" id="{06AE9BA3-C28E-4939-8BBF-64B96F68F3CA}"/>
                </a:ext>
              </a:extLst>
            </p:cNvPr>
            <p:cNvSpPr/>
            <p:nvPr/>
          </p:nvSpPr>
          <p:spPr>
            <a:xfrm flipH="1" flipV="1">
              <a:off x="4290433" y="2279598"/>
              <a:ext cx="408871" cy="304798"/>
            </a:xfrm>
            <a:prstGeom prst="rtTriangle">
              <a:avLst/>
            </a:prstGeom>
            <a:solidFill>
              <a:srgbClr val="F7931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E4168E09-85C1-4BB5-A93F-F5EEF23074CA}"/>
                </a:ext>
              </a:extLst>
            </p:cNvPr>
            <p:cNvSpPr/>
            <p:nvPr/>
          </p:nvSpPr>
          <p:spPr>
            <a:xfrm>
              <a:off x="4699304" y="2057779"/>
              <a:ext cx="2715491" cy="4027056"/>
            </a:xfrm>
            <a:prstGeom prst="rect">
              <a:avLst/>
            </a:prstGeom>
            <a:solidFill>
              <a:sysClr val="window" lastClr="FFFFFF"/>
            </a:solidFill>
            <a:ln w="571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ot="0" spcFirstLastPara="0" vertOverflow="overflow" horzOverflow="overflow" vert="horz" wrap="square" lIns="182880" tIns="45720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s-419" sz="240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Quisque </a:t>
              </a:r>
            </a:p>
            <a:p>
              <a:pPr algn="ctr"/>
              <a:r>
                <a:rPr lang="es-419" sz="240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rutrum</a:t>
              </a:r>
              <a:endParaRPr lang="es-419" sz="2400" kern="0" dirty="0">
                <a:solidFill>
                  <a:srgbClr val="004A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>
                <a:spcBef>
                  <a:spcPts val="1800"/>
                </a:spcBef>
              </a:pP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Aenean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vulputate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eleifend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tellus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Aenean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leo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ligula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porttitor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eu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consequat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vitae,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eleifend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ac,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enim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Aliquam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lorem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ante,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dapibus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in,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viverra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quis,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feugiat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a,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tellus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Phasellus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viverra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nulla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ut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metus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varius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laoreet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en-US" sz="1550" kern="0" dirty="0">
                <a:solidFill>
                  <a:srgbClr val="004A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ight Triangle 66">
              <a:extLst>
                <a:ext uri="{FF2B5EF4-FFF2-40B4-BE49-F238E27FC236}">
                  <a16:creationId xmlns:a16="http://schemas.microsoft.com/office/drawing/2014/main" id="{222AE183-480F-48E6-88D8-01AAAB8A8989}"/>
                </a:ext>
              </a:extLst>
            </p:cNvPr>
            <p:cNvSpPr/>
            <p:nvPr/>
          </p:nvSpPr>
          <p:spPr>
            <a:xfrm flipH="1" flipV="1">
              <a:off x="8278347" y="2279598"/>
              <a:ext cx="408871" cy="304798"/>
            </a:xfrm>
            <a:prstGeom prst="rtTriangle">
              <a:avLst/>
            </a:prstGeom>
            <a:solidFill>
              <a:srgbClr val="4CC1E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8">
              <a:extLst>
                <a:ext uri="{FF2B5EF4-FFF2-40B4-BE49-F238E27FC236}">
                  <a16:creationId xmlns:a16="http://schemas.microsoft.com/office/drawing/2014/main" id="{473B5032-C2EA-4ADD-8AED-33FBEAD3A327}"/>
                </a:ext>
              </a:extLst>
            </p:cNvPr>
            <p:cNvSpPr/>
            <p:nvPr/>
          </p:nvSpPr>
          <p:spPr>
            <a:xfrm>
              <a:off x="8687218" y="2057779"/>
              <a:ext cx="2715491" cy="4027056"/>
            </a:xfrm>
            <a:prstGeom prst="rect">
              <a:avLst/>
            </a:prstGeom>
            <a:solidFill>
              <a:sysClr val="window" lastClr="FFFFFF"/>
            </a:solidFill>
            <a:ln w="571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ot="0" spcFirstLastPara="0" vertOverflow="overflow" horzOverflow="overflow" vert="horz" wrap="square" lIns="182880" tIns="45720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419" sz="240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Maecenas</a:t>
              </a:r>
              <a:r>
                <a:rPr lang="es-419" sz="240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240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tempus</a:t>
              </a:r>
              <a:endParaRPr lang="es-419" sz="2400" kern="0" dirty="0">
                <a:solidFill>
                  <a:srgbClr val="004A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Maecenas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nec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odio et ante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tincidunt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tempus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Donec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vitae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sapien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ut libero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venenatis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faucibus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Nullam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quis ante.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Etiam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amet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orci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eget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eros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faucibus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tincidunt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Duis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leo. Sed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fringilla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mauris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amet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419" sz="1550" kern="0" dirty="0" err="1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nibh</a:t>
              </a:r>
              <a:r>
                <a:rPr lang="es-419" sz="1550" kern="0" dirty="0">
                  <a:solidFill>
                    <a:srgbClr val="004A8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endParaRPr lang="en-US" sz="1550" kern="0" dirty="0">
                <a:solidFill>
                  <a:srgbClr val="004A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ight Triangle 70">
              <a:extLst>
                <a:ext uri="{FF2B5EF4-FFF2-40B4-BE49-F238E27FC236}">
                  <a16:creationId xmlns:a16="http://schemas.microsoft.com/office/drawing/2014/main" id="{220D628C-1A9F-46AA-9005-0277D265982B}"/>
                </a:ext>
              </a:extLst>
            </p:cNvPr>
            <p:cNvSpPr/>
            <p:nvPr/>
          </p:nvSpPr>
          <p:spPr>
            <a:xfrm flipH="1" flipV="1">
              <a:off x="9560721" y="2216098"/>
              <a:ext cx="1841988" cy="165332"/>
            </a:xfrm>
            <a:prstGeom prst="rtTriangle">
              <a:avLst/>
            </a:prstGeom>
            <a:solidFill>
              <a:srgbClr val="063951">
                <a:lumMod val="90000"/>
                <a:lumOff val="10000"/>
              </a:srgbClr>
            </a:solidFill>
            <a:ln w="57150" cap="flat" cmpd="sng" algn="ctr">
              <a:solidFill>
                <a:srgbClr val="063951">
                  <a:lumMod val="90000"/>
                  <a:lumOff val="10000"/>
                </a:srgbClr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ot="0" spcFirstLastPara="0" vertOverflow="overflow" horzOverflow="overflow" vert="horz" wrap="square" lIns="182880" tIns="45720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ight Triangle 72">
              <a:extLst>
                <a:ext uri="{FF2B5EF4-FFF2-40B4-BE49-F238E27FC236}">
                  <a16:creationId xmlns:a16="http://schemas.microsoft.com/office/drawing/2014/main" id="{170C120D-5913-4F1F-9826-B5EAAA8787DB}"/>
                </a:ext>
              </a:extLst>
            </p:cNvPr>
            <p:cNvSpPr/>
            <p:nvPr/>
          </p:nvSpPr>
          <p:spPr>
            <a:xfrm flipH="1" flipV="1">
              <a:off x="5572807" y="2216098"/>
              <a:ext cx="1841988" cy="165332"/>
            </a:xfrm>
            <a:prstGeom prst="rtTriangle">
              <a:avLst/>
            </a:prstGeom>
            <a:solidFill>
              <a:srgbClr val="F7931F">
                <a:lumMod val="50000"/>
              </a:srgbClr>
            </a:solidFill>
            <a:ln w="57150" cap="flat" cmpd="sng" algn="ctr">
              <a:solidFill>
                <a:srgbClr val="F7931F">
                  <a:lumMod val="50000"/>
                </a:srgbClr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ot="0" spcFirstLastPara="0" vertOverflow="overflow" horzOverflow="overflow" vert="horz" wrap="square" lIns="182880" tIns="45720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ight Triangle 74">
              <a:extLst>
                <a:ext uri="{FF2B5EF4-FFF2-40B4-BE49-F238E27FC236}">
                  <a16:creationId xmlns:a16="http://schemas.microsoft.com/office/drawing/2014/main" id="{BE8AFE52-61EF-4EF7-AC04-D3317A27846B}"/>
                </a:ext>
              </a:extLst>
            </p:cNvPr>
            <p:cNvSpPr/>
            <p:nvPr/>
          </p:nvSpPr>
          <p:spPr>
            <a:xfrm flipH="1" flipV="1">
              <a:off x="1617857" y="2216098"/>
              <a:ext cx="1841988" cy="165332"/>
            </a:xfrm>
            <a:prstGeom prst="rtTriangle">
              <a:avLst/>
            </a:prstGeom>
            <a:solidFill>
              <a:srgbClr val="3A5C84">
                <a:lumMod val="50000"/>
              </a:srgbClr>
            </a:solidFill>
            <a:ln w="57150" cap="flat" cmpd="sng" algn="ctr">
              <a:solidFill>
                <a:srgbClr val="3A5C84">
                  <a:lumMod val="50000"/>
                </a:srgbClr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ot="0" spcFirstLastPara="0" vertOverflow="overflow" horzOverflow="overflow" vert="horz" wrap="square" lIns="182880" tIns="45720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Arrow: Pentagon 76">
              <a:extLst>
                <a:ext uri="{FF2B5EF4-FFF2-40B4-BE49-F238E27FC236}">
                  <a16:creationId xmlns:a16="http://schemas.microsoft.com/office/drawing/2014/main" id="{802DBFEE-CB94-4520-9DC9-1FBA0D064157}"/>
                </a:ext>
              </a:extLst>
            </p:cNvPr>
            <p:cNvSpPr/>
            <p:nvPr/>
          </p:nvSpPr>
          <p:spPr>
            <a:xfrm>
              <a:off x="335484" y="1540543"/>
              <a:ext cx="3779982" cy="739055"/>
            </a:xfrm>
            <a:prstGeom prst="homePlate">
              <a:avLst/>
            </a:prstGeom>
            <a:solidFill>
              <a:srgbClr val="3A5C8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lIns="82296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-Normal" pitchFamily="2" charset="0"/>
                  <a:ea typeface="+mn-ea"/>
                  <a:cs typeface="+mn-cs"/>
                </a:rPr>
                <a:t>Aenean</a:t>
              </a:r>
            </a:p>
          </p:txBody>
        </p:sp>
        <p:sp>
          <p:nvSpPr>
            <p:cNvPr id="39" name="Rectangle 78">
              <a:extLst>
                <a:ext uri="{FF2B5EF4-FFF2-40B4-BE49-F238E27FC236}">
                  <a16:creationId xmlns:a16="http://schemas.microsoft.com/office/drawing/2014/main" id="{7405D0C0-00E4-4939-B148-D002BCAC003F}"/>
                </a:ext>
              </a:extLst>
            </p:cNvPr>
            <p:cNvSpPr/>
            <p:nvPr/>
          </p:nvSpPr>
          <p:spPr>
            <a:xfrm>
              <a:off x="476499" y="1642215"/>
              <a:ext cx="535709" cy="535709"/>
            </a:xfrm>
            <a:prstGeom prst="rect">
              <a:avLst/>
            </a:prstGeom>
            <a:solidFill>
              <a:srgbClr val="3A5C84">
                <a:lumMod val="75000"/>
              </a:srgbClr>
            </a:solidFill>
            <a:ln>
              <a:noFill/>
            </a:ln>
            <a:effectLst>
              <a:innerShdw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-Normal" pitchFamily="2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41" name="Arrow: Pentagon 80">
              <a:extLst>
                <a:ext uri="{FF2B5EF4-FFF2-40B4-BE49-F238E27FC236}">
                  <a16:creationId xmlns:a16="http://schemas.microsoft.com/office/drawing/2014/main" id="{92B16728-2F91-4911-A3E1-B6397208ADBC}"/>
                </a:ext>
              </a:extLst>
            </p:cNvPr>
            <p:cNvSpPr/>
            <p:nvPr/>
          </p:nvSpPr>
          <p:spPr>
            <a:xfrm>
              <a:off x="4290434" y="1540543"/>
              <a:ext cx="3779982" cy="739055"/>
            </a:xfrm>
            <a:prstGeom prst="homePlate">
              <a:avLst/>
            </a:prstGeom>
            <a:solidFill>
              <a:srgbClr val="F79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lIns="82296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all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Helvetica-Normal" pitchFamily="2" charset="0"/>
                  <a:ea typeface="+mn-ea"/>
                  <a:cs typeface="+mn-cs"/>
                </a:rPr>
                <a:t>Donec</a:t>
              </a:r>
            </a:p>
          </p:txBody>
        </p:sp>
        <p:sp>
          <p:nvSpPr>
            <p:cNvPr id="43" name="Rectangle 82">
              <a:extLst>
                <a:ext uri="{FF2B5EF4-FFF2-40B4-BE49-F238E27FC236}">
                  <a16:creationId xmlns:a16="http://schemas.microsoft.com/office/drawing/2014/main" id="{C74341BA-9E87-422D-BA0E-E7DCD335CA86}"/>
                </a:ext>
              </a:extLst>
            </p:cNvPr>
            <p:cNvSpPr/>
            <p:nvPr/>
          </p:nvSpPr>
          <p:spPr>
            <a:xfrm>
              <a:off x="4431449" y="1642215"/>
              <a:ext cx="535709" cy="535709"/>
            </a:xfrm>
            <a:prstGeom prst="rect">
              <a:avLst/>
            </a:prstGeom>
            <a:solidFill>
              <a:srgbClr val="F7931F">
                <a:lumMod val="75000"/>
              </a:srgbClr>
            </a:solidFill>
            <a:ln>
              <a:noFill/>
            </a:ln>
            <a:effectLst>
              <a:innerShdw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-Normal" pitchFamily="2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45" name="Arrow: Pentagon 84">
              <a:extLst>
                <a:ext uri="{FF2B5EF4-FFF2-40B4-BE49-F238E27FC236}">
                  <a16:creationId xmlns:a16="http://schemas.microsoft.com/office/drawing/2014/main" id="{2C83039E-E4BF-44D8-8790-9AA4EF64DCDF}"/>
                </a:ext>
              </a:extLst>
            </p:cNvPr>
            <p:cNvSpPr/>
            <p:nvPr/>
          </p:nvSpPr>
          <p:spPr>
            <a:xfrm>
              <a:off x="8278348" y="1540543"/>
              <a:ext cx="3779982" cy="739055"/>
            </a:xfrm>
            <a:prstGeom prst="homePlate">
              <a:avLst/>
            </a:prstGeom>
            <a:solidFill>
              <a:srgbClr val="4CC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lIns="82296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3A5C84">
                      <a:lumMod val="50000"/>
                    </a:srgbClr>
                  </a:solidFill>
                  <a:effectLst/>
                  <a:uLnTx/>
                  <a:uFillTx/>
                  <a:latin typeface="Helvetica-Normal" pitchFamily="2" charset="0"/>
                  <a:ea typeface="+mn-ea"/>
                  <a:cs typeface="+mn-cs"/>
                </a:rPr>
                <a:t>Phasellus</a:t>
              </a:r>
              <a:endParaRPr kumimoji="0" lang="en-US" sz="2800" b="1" i="0" u="none" strike="noStrike" kern="0" cap="all" spc="0" normalizeH="0" baseline="0" noProof="0" dirty="0">
                <a:ln>
                  <a:noFill/>
                </a:ln>
                <a:solidFill>
                  <a:srgbClr val="3A5C84">
                    <a:lumMod val="50000"/>
                  </a:srgbClr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endParaRPr>
            </a:p>
          </p:txBody>
        </p:sp>
        <p:sp>
          <p:nvSpPr>
            <p:cNvPr id="47" name="Rectangle 86">
              <a:extLst>
                <a:ext uri="{FF2B5EF4-FFF2-40B4-BE49-F238E27FC236}">
                  <a16:creationId xmlns:a16="http://schemas.microsoft.com/office/drawing/2014/main" id="{1DCCC5CE-5812-4746-B7B3-581F1A188D87}"/>
                </a:ext>
              </a:extLst>
            </p:cNvPr>
            <p:cNvSpPr/>
            <p:nvPr/>
          </p:nvSpPr>
          <p:spPr>
            <a:xfrm>
              <a:off x="8419363" y="1642215"/>
              <a:ext cx="535709" cy="535709"/>
            </a:xfrm>
            <a:prstGeom prst="rect">
              <a:avLst/>
            </a:prstGeom>
            <a:solidFill>
              <a:srgbClr val="4CC1EF">
                <a:lumMod val="75000"/>
              </a:srgbClr>
            </a:solidFill>
            <a:ln>
              <a:noFill/>
            </a:ln>
            <a:effectLst>
              <a:innerShdw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-Normal" pitchFamily="2" charset="0"/>
                  <a:ea typeface="+mn-ea"/>
                  <a:cs typeface="+mn-cs"/>
                </a:rPr>
                <a:t>03</a:t>
              </a:r>
            </a:p>
          </p:txBody>
        </p:sp>
      </p:grp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1C7C9A4A-0F1A-415B-B2D7-542707422614}"/>
              </a:ext>
            </a:extLst>
          </p:cNvPr>
          <p:cNvCxnSpPr>
            <a:cxnSpLocks/>
          </p:cNvCxnSpPr>
          <p:nvPr/>
        </p:nvCxnSpPr>
        <p:spPr>
          <a:xfrm>
            <a:off x="460375" y="1199195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71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3F50CEC-CF52-4743-B2E7-52C38DE87F49}"/>
              </a:ext>
            </a:extLst>
          </p:cNvPr>
          <p:cNvSpPr/>
          <p:nvPr/>
        </p:nvSpPr>
        <p:spPr>
          <a:xfrm>
            <a:off x="474704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8571D94-68FD-4731-B4DE-132008014A0C}"/>
              </a:ext>
            </a:extLst>
          </p:cNvPr>
          <p:cNvSpPr/>
          <p:nvPr/>
        </p:nvSpPr>
        <p:spPr>
          <a:xfrm>
            <a:off x="460376" y="3332747"/>
            <a:ext cx="11186192" cy="2117538"/>
          </a:xfrm>
          <a:prstGeom prst="rect">
            <a:avLst/>
          </a:prstGeom>
          <a:solidFill>
            <a:srgbClr val="004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8C2CD02-637D-4FDD-81CF-7E8DBF5C7643}"/>
              </a:ext>
            </a:extLst>
          </p:cNvPr>
          <p:cNvSpPr/>
          <p:nvPr/>
        </p:nvSpPr>
        <p:spPr>
          <a:xfrm>
            <a:off x="7219602" y="3661782"/>
            <a:ext cx="3888710" cy="1199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https://tecnologiaparatuempresa.ituser.es/transformacion-digital/2017/09/ayudado-por-la-analitica-y-big-data</a:t>
            </a:r>
            <a:endParaRPr lang="es-CO" sz="179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B48F1A8-D552-4243-97D1-F121EB731744}"/>
              </a:ext>
            </a:extLst>
          </p:cNvPr>
          <p:cNvCxnSpPr>
            <a:cxnSpLocks/>
          </p:cNvCxnSpPr>
          <p:nvPr/>
        </p:nvCxnSpPr>
        <p:spPr>
          <a:xfrm>
            <a:off x="460375" y="1199195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exterior, texto, periódico&#10;&#10;Descripción generada automáticamente">
            <a:extLst>
              <a:ext uri="{FF2B5EF4-FFF2-40B4-BE49-F238E27FC236}">
                <a16:creationId xmlns:a16="http://schemas.microsoft.com/office/drawing/2014/main" id="{191BD378-4FA8-4261-8DF3-872D31793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376">
            <a:off x="979991" y="1662285"/>
            <a:ext cx="5133221" cy="4738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DB1D4A-33D0-4592-89AA-6BAE5E74E1D6}"/>
              </a:ext>
            </a:extLst>
          </p:cNvPr>
          <p:cNvSpPr/>
          <p:nvPr/>
        </p:nvSpPr>
        <p:spPr>
          <a:xfrm>
            <a:off x="885923" y="372532"/>
            <a:ext cx="8670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dolor.</a:t>
            </a:r>
            <a:endParaRPr lang="es-CO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53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>
            <a:extLst>
              <a:ext uri="{FF2B5EF4-FFF2-40B4-BE49-F238E27FC236}">
                <a16:creationId xmlns:a16="http://schemas.microsoft.com/office/drawing/2014/main" id="{40BD8552-72DC-4F28-A900-70EAA3F15A30}"/>
              </a:ext>
            </a:extLst>
          </p:cNvPr>
          <p:cNvSpPr/>
          <p:nvPr/>
        </p:nvSpPr>
        <p:spPr>
          <a:xfrm>
            <a:off x="900252" y="528948"/>
            <a:ext cx="8670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s-MX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3F50CEC-CF52-4743-B2E7-52C38DE87F49}"/>
              </a:ext>
            </a:extLst>
          </p:cNvPr>
          <p:cNvSpPr/>
          <p:nvPr/>
        </p:nvSpPr>
        <p:spPr>
          <a:xfrm>
            <a:off x="474704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B48F1A8-D552-4243-97D1-F121EB731744}"/>
              </a:ext>
            </a:extLst>
          </p:cNvPr>
          <p:cNvCxnSpPr>
            <a:cxnSpLocks/>
          </p:cNvCxnSpPr>
          <p:nvPr/>
        </p:nvCxnSpPr>
        <p:spPr>
          <a:xfrm>
            <a:off x="460375" y="1199195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54">
            <a:extLst>
              <a:ext uri="{FF2B5EF4-FFF2-40B4-BE49-F238E27FC236}">
                <a16:creationId xmlns:a16="http://schemas.microsoft.com/office/drawing/2014/main" id="{026048B6-7D8E-49B8-ABB4-7EB71EC87CF8}"/>
              </a:ext>
            </a:extLst>
          </p:cNvPr>
          <p:cNvSpPr txBox="1"/>
          <p:nvPr/>
        </p:nvSpPr>
        <p:spPr>
          <a:xfrm>
            <a:off x="944798" y="3579475"/>
            <a:ext cx="257390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34A83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Se permite el uso de iconos sencillos y fáciles de entender para representar una idea. Evitar los clip </a:t>
            </a:r>
            <a:r>
              <a:rPr lang="es-ES" dirty="0" err="1">
                <a:solidFill>
                  <a:srgbClr val="034A83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arts</a:t>
            </a:r>
            <a:r>
              <a:rPr lang="es-ES" dirty="0">
                <a:solidFill>
                  <a:srgbClr val="034A83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 o caricaturas. El uso de ilustraciones debe ser moderado.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80C93275-0B59-465C-AD5C-1A1E56384AD4}"/>
              </a:ext>
            </a:extLst>
          </p:cNvPr>
          <p:cNvCxnSpPr/>
          <p:nvPr/>
        </p:nvCxnSpPr>
        <p:spPr>
          <a:xfrm>
            <a:off x="4211986" y="1675780"/>
            <a:ext cx="0" cy="3961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0BF5025-4713-4E49-B7BC-6414144DB0F8}"/>
              </a:ext>
            </a:extLst>
          </p:cNvPr>
          <p:cNvCxnSpPr/>
          <p:nvPr/>
        </p:nvCxnSpPr>
        <p:spPr>
          <a:xfrm>
            <a:off x="8172456" y="1675779"/>
            <a:ext cx="0" cy="3961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Íconos construcción-06.png">
            <a:extLst>
              <a:ext uri="{FF2B5EF4-FFF2-40B4-BE49-F238E27FC236}">
                <a16:creationId xmlns:a16="http://schemas.microsoft.com/office/drawing/2014/main" id="{0582BD99-4354-42E7-A78A-A431FB595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20" y="1614481"/>
            <a:ext cx="1801368" cy="1801368"/>
          </a:xfrm>
          <a:prstGeom prst="rect">
            <a:avLst/>
          </a:prstGeom>
        </p:spPr>
      </p:pic>
      <p:sp>
        <p:nvSpPr>
          <p:cNvPr id="8" name="CuadroTexto 54">
            <a:extLst>
              <a:ext uri="{FF2B5EF4-FFF2-40B4-BE49-F238E27FC236}">
                <a16:creationId xmlns:a16="http://schemas.microsoft.com/office/drawing/2014/main" id="{A55C8DC6-A1F3-44C6-A3CE-43D2CA1DAB14}"/>
              </a:ext>
            </a:extLst>
          </p:cNvPr>
          <p:cNvSpPr txBox="1"/>
          <p:nvPr/>
        </p:nvSpPr>
        <p:spPr>
          <a:xfrm>
            <a:off x="4905268" y="3579475"/>
            <a:ext cx="257390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34A83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Irán rellenos en gamas de fucsia en caso de vivienda y en gamas de azules en caso de agua.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9954023-0594-4A66-A325-EA7E81A41F7C}"/>
              </a:ext>
            </a:extLst>
          </p:cNvPr>
          <p:cNvSpPr/>
          <p:nvPr/>
        </p:nvSpPr>
        <p:spPr>
          <a:xfrm>
            <a:off x="5384698" y="1675779"/>
            <a:ext cx="1615044" cy="1615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248AA-AD57-45C7-BEA0-5D41F25BA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734" y="2006201"/>
            <a:ext cx="826972" cy="954199"/>
          </a:xfrm>
          <a:prstGeom prst="rect">
            <a:avLst/>
          </a:prstGeom>
        </p:spPr>
      </p:pic>
      <p:sp>
        <p:nvSpPr>
          <p:cNvPr id="12" name="CuadroTexto 54">
            <a:extLst>
              <a:ext uri="{FF2B5EF4-FFF2-40B4-BE49-F238E27FC236}">
                <a16:creationId xmlns:a16="http://schemas.microsoft.com/office/drawing/2014/main" id="{A3CEF98D-1998-4664-9D52-2A51A2FF7343}"/>
              </a:ext>
            </a:extLst>
          </p:cNvPr>
          <p:cNvSpPr txBox="1"/>
          <p:nvPr/>
        </p:nvSpPr>
        <p:spPr>
          <a:xfrm>
            <a:off x="8809702" y="3579471"/>
            <a:ext cx="257390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34A83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Se podrán usar íconos rellenos o en línea dependiendo el  espacios de los que se disponga. Si van rellenos, colocar siempre sobre fondo blanco.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E76BA88-A643-4348-8AF9-150A1443F5DA}"/>
              </a:ext>
            </a:extLst>
          </p:cNvPr>
          <p:cNvSpPr/>
          <p:nvPr/>
        </p:nvSpPr>
        <p:spPr>
          <a:xfrm>
            <a:off x="9289133" y="1675779"/>
            <a:ext cx="1615044" cy="1615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4E3AA5D-30B4-49A5-A25F-F1870584C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04" y="2042556"/>
            <a:ext cx="947171" cy="9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4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>
            <a:extLst>
              <a:ext uri="{FF2B5EF4-FFF2-40B4-BE49-F238E27FC236}">
                <a16:creationId xmlns:a16="http://schemas.microsoft.com/office/drawing/2014/main" id="{40BD8552-72DC-4F28-A900-70EAA3F15A30}"/>
              </a:ext>
            </a:extLst>
          </p:cNvPr>
          <p:cNvSpPr/>
          <p:nvPr/>
        </p:nvSpPr>
        <p:spPr>
          <a:xfrm>
            <a:off x="885923" y="528948"/>
            <a:ext cx="8670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s-MX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3F50CEC-CF52-4743-B2E7-52C38DE87F49}"/>
              </a:ext>
            </a:extLst>
          </p:cNvPr>
          <p:cNvSpPr/>
          <p:nvPr/>
        </p:nvSpPr>
        <p:spPr>
          <a:xfrm>
            <a:off x="460375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41324D-CDF5-499E-BE70-A31DD018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73" y="1585082"/>
            <a:ext cx="3121507" cy="4563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66C8AD0-BA1D-4FCE-9CDC-B135F7A63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718" y="3501064"/>
            <a:ext cx="1731708" cy="2647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61521-F8F8-47BD-89DE-25468F431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" r="3119" b="54359"/>
          <a:stretch/>
        </p:blipFill>
        <p:spPr>
          <a:xfrm>
            <a:off x="4326385" y="1585082"/>
            <a:ext cx="3184028" cy="2232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0955EAE5-C088-4129-8D02-4CD3A79FA5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9" r="4372" b="53147"/>
          <a:stretch/>
        </p:blipFill>
        <p:spPr>
          <a:xfrm>
            <a:off x="4338504" y="3915926"/>
            <a:ext cx="3158552" cy="2232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4F7B4E9A-ED1C-49D9-9F3C-0F979A0DF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457"/>
          <a:stretch/>
        </p:blipFill>
        <p:spPr>
          <a:xfrm>
            <a:off x="7877718" y="1573011"/>
            <a:ext cx="3768850" cy="1723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A7D9E47-A366-40B8-8392-938023CA01BC}"/>
              </a:ext>
            </a:extLst>
          </p:cNvPr>
          <p:cNvCxnSpPr>
            <a:cxnSpLocks/>
          </p:cNvCxnSpPr>
          <p:nvPr/>
        </p:nvCxnSpPr>
        <p:spPr>
          <a:xfrm>
            <a:off x="460375" y="1199195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8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1"/>
            <a:ext cx="12191999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C45043BD-9FE3-4D3F-809A-005C5455B357}"/>
              </a:ext>
            </a:extLst>
          </p:cNvPr>
          <p:cNvSpPr/>
          <p:nvPr/>
        </p:nvSpPr>
        <p:spPr>
          <a:xfrm>
            <a:off x="4055504" y="3863991"/>
            <a:ext cx="7621569" cy="130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1400"/>
            </a:pPr>
            <a:r>
              <a:rPr lang="nb-NO" sz="8500" b="1" kern="0" dirty="0">
                <a:solidFill>
                  <a:schemeClr val="bg1"/>
                </a:solidFill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GRACIAS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9DB6D93-7A03-4816-9A61-31DF0BB434F5}"/>
              </a:ext>
            </a:extLst>
          </p:cNvPr>
          <p:cNvSpPr txBox="1"/>
          <p:nvPr/>
        </p:nvSpPr>
        <p:spPr>
          <a:xfrm>
            <a:off x="5292864" y="6008506"/>
            <a:ext cx="582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Síguenos en nuestras redes sociales en Twitter @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Minvivienda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Facebook @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Minvivienda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en Instagram @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Minvivienda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4 Conector recto">
            <a:extLst>
              <a:ext uri="{FF2B5EF4-FFF2-40B4-BE49-F238E27FC236}">
                <a16:creationId xmlns:a16="http://schemas.microsoft.com/office/drawing/2014/main" id="{8EB5D14F-E9B5-47D0-A283-E07CBBD7A83F}"/>
              </a:ext>
            </a:extLst>
          </p:cNvPr>
          <p:cNvCxnSpPr>
            <a:cxnSpLocks/>
          </p:cNvCxnSpPr>
          <p:nvPr/>
        </p:nvCxnSpPr>
        <p:spPr>
          <a:xfrm>
            <a:off x="4995994" y="5875156"/>
            <a:ext cx="63958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CuadroTexto">
            <a:extLst>
              <a:ext uri="{FF2B5EF4-FFF2-40B4-BE49-F238E27FC236}">
                <a16:creationId xmlns:a16="http://schemas.microsoft.com/office/drawing/2014/main" id="{D75FB8BE-D6A3-4AB0-ACA8-4B2CA9A8F90D}"/>
              </a:ext>
            </a:extLst>
          </p:cNvPr>
          <p:cNvSpPr txBox="1"/>
          <p:nvPr/>
        </p:nvSpPr>
        <p:spPr>
          <a:xfrm>
            <a:off x="6434205" y="5359556"/>
            <a:ext cx="3201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www.minvivienda.gov.co</a:t>
            </a:r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 descr="Foto3-01.png">
            <a:extLst>
              <a:ext uri="{FF2B5EF4-FFF2-40B4-BE49-F238E27FC236}">
                <a16:creationId xmlns:a16="http://schemas.microsoft.com/office/drawing/2014/main" id="{98AB1241-C2DC-4718-A6DB-FE9BC52EC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r="16152"/>
          <a:stretch/>
        </p:blipFill>
        <p:spPr>
          <a:xfrm>
            <a:off x="0" y="0"/>
            <a:ext cx="4069976" cy="6858000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989" y="564886"/>
            <a:ext cx="3460672" cy="564888"/>
          </a:xfrm>
        </p:spPr>
      </p:pic>
    </p:spTree>
    <p:extLst>
      <p:ext uri="{BB962C8B-B14F-4D97-AF65-F5344CB8AC3E}">
        <p14:creationId xmlns:p14="http://schemas.microsoft.com/office/powerpoint/2010/main" val="267112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1"/>
            <a:ext cx="8647540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5" name="Rectángulo 4"/>
          <p:cNvSpPr/>
          <p:nvPr/>
        </p:nvSpPr>
        <p:spPr>
          <a:xfrm>
            <a:off x="8647541" y="0"/>
            <a:ext cx="3546282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156" y="2941374"/>
            <a:ext cx="5974680" cy="975251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2B74E94-6D7D-4609-A0D3-E7380B0996B5}"/>
              </a:ext>
            </a:extLst>
          </p:cNvPr>
          <p:cNvSpPr/>
          <p:nvPr/>
        </p:nvSpPr>
        <p:spPr>
          <a:xfrm>
            <a:off x="9009639" y="425124"/>
            <a:ext cx="1230098" cy="830411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3" name="Google Shape;127;p20">
            <a:extLst>
              <a:ext uri="{FF2B5EF4-FFF2-40B4-BE49-F238E27FC236}">
                <a16:creationId xmlns:a16="http://schemas.microsoft.com/office/drawing/2014/main" id="{5EF5EE46-E95D-4D98-8FF8-5B10AC2131D7}"/>
              </a:ext>
            </a:extLst>
          </p:cNvPr>
          <p:cNvSpPr txBox="1">
            <a:spLocks/>
          </p:cNvSpPr>
          <p:nvPr/>
        </p:nvSpPr>
        <p:spPr>
          <a:xfrm>
            <a:off x="10364449" y="516696"/>
            <a:ext cx="1704661" cy="8198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MX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para esta pagina el color del recuadro para temas de vivienda es </a:t>
            </a:r>
            <a:r>
              <a:rPr lang="es-MX" sz="1400" dirty="0">
                <a:solidFill>
                  <a:srgbClr val="004A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RGB 244/47/99</a:t>
            </a:r>
            <a:endParaRPr lang="es-ES" sz="1400" dirty="0">
              <a:solidFill>
                <a:srgbClr val="004A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25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89C3A2C-19A2-41A7-AC25-66D41B7D64E9}"/>
              </a:ext>
            </a:extLst>
          </p:cNvPr>
          <p:cNvSpPr/>
          <p:nvPr/>
        </p:nvSpPr>
        <p:spPr>
          <a:xfrm>
            <a:off x="460375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7B71C2B-6855-43CA-8C1C-038D3029AECA}"/>
              </a:ext>
            </a:extLst>
          </p:cNvPr>
          <p:cNvCxnSpPr>
            <a:cxnSpLocks/>
          </p:cNvCxnSpPr>
          <p:nvPr/>
        </p:nvCxnSpPr>
        <p:spPr>
          <a:xfrm>
            <a:off x="460375" y="1199195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D095E306-8541-47A2-AA59-336540BB5BA1}"/>
              </a:ext>
            </a:extLst>
          </p:cNvPr>
          <p:cNvSpPr/>
          <p:nvPr/>
        </p:nvSpPr>
        <p:spPr>
          <a:xfrm>
            <a:off x="885923" y="507169"/>
            <a:ext cx="6290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Paletas de color</a:t>
            </a:r>
            <a:endParaRPr lang="es-CO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54">
            <a:extLst>
              <a:ext uri="{FF2B5EF4-FFF2-40B4-BE49-F238E27FC236}">
                <a16:creationId xmlns:a16="http://schemas.microsoft.com/office/drawing/2014/main" id="{CCDA388F-3E88-4B3F-B606-73127D8AEEA3}"/>
              </a:ext>
            </a:extLst>
          </p:cNvPr>
          <p:cNvSpPr txBox="1"/>
          <p:nvPr/>
        </p:nvSpPr>
        <p:spPr>
          <a:xfrm>
            <a:off x="8192964" y="409844"/>
            <a:ext cx="19179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El rectángulo y línea se ajustarán si  el tema de la presentación es de agua.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E9626BB-3092-41A8-B98A-C1EBAFA64C15}"/>
              </a:ext>
            </a:extLst>
          </p:cNvPr>
          <p:cNvSpPr/>
          <p:nvPr/>
        </p:nvSpPr>
        <p:spPr>
          <a:xfrm>
            <a:off x="8059357" y="441982"/>
            <a:ext cx="155575" cy="588165"/>
          </a:xfrm>
          <a:prstGeom prst="rect">
            <a:avLst/>
          </a:prstGeom>
          <a:solidFill>
            <a:srgbClr val="377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54">
            <a:extLst>
              <a:ext uri="{FF2B5EF4-FFF2-40B4-BE49-F238E27FC236}">
                <a16:creationId xmlns:a16="http://schemas.microsoft.com/office/drawing/2014/main" id="{374E9D54-A768-4A8B-A447-843DEB62D387}"/>
              </a:ext>
            </a:extLst>
          </p:cNvPr>
          <p:cNvSpPr txBox="1"/>
          <p:nvPr/>
        </p:nvSpPr>
        <p:spPr>
          <a:xfrm>
            <a:off x="10110925" y="404497"/>
            <a:ext cx="17689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RGB: 55/114/255</a:t>
            </a:r>
          </a:p>
          <a:p>
            <a:r>
              <a:rPr lang="es-ES" sz="1200" dirty="0" err="1">
                <a:solidFill>
                  <a:srgbClr val="034A83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Hexagesimal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: #3772ff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09535B-3E59-473C-970A-EBFB376F55F7}"/>
              </a:ext>
            </a:extLst>
          </p:cNvPr>
          <p:cNvSpPr/>
          <p:nvPr/>
        </p:nvSpPr>
        <p:spPr>
          <a:xfrm>
            <a:off x="1873986" y="1622067"/>
            <a:ext cx="1290922" cy="1353507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71C4DAC-A682-4F2B-8607-AC645D5383A4}"/>
              </a:ext>
            </a:extLst>
          </p:cNvPr>
          <p:cNvSpPr/>
          <p:nvPr/>
        </p:nvSpPr>
        <p:spPr>
          <a:xfrm>
            <a:off x="3287596" y="1622067"/>
            <a:ext cx="1290922" cy="1353507"/>
          </a:xfrm>
          <a:prstGeom prst="rect">
            <a:avLst/>
          </a:prstGeom>
          <a:solidFill>
            <a:srgbClr val="DE2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2793460-1D09-4856-8DF7-1FA53858EC3F}"/>
              </a:ext>
            </a:extLst>
          </p:cNvPr>
          <p:cNvSpPr/>
          <p:nvPr/>
        </p:nvSpPr>
        <p:spPr>
          <a:xfrm>
            <a:off x="460376" y="1622067"/>
            <a:ext cx="1290922" cy="1353507"/>
          </a:xfrm>
          <a:prstGeom prst="rect">
            <a:avLst/>
          </a:prstGeom>
          <a:solidFill>
            <a:srgbClr val="F7678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C67F9EB-B411-4E37-BD70-E6B814A74794}"/>
              </a:ext>
            </a:extLst>
          </p:cNvPr>
          <p:cNvSpPr/>
          <p:nvPr/>
        </p:nvSpPr>
        <p:spPr>
          <a:xfrm>
            <a:off x="1873986" y="3960366"/>
            <a:ext cx="1290922" cy="1353507"/>
          </a:xfrm>
          <a:prstGeom prst="rect">
            <a:avLst/>
          </a:prstGeom>
          <a:solidFill>
            <a:srgbClr val="EA24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F7EB1F7-26C8-4566-A111-993DB805419F}"/>
              </a:ext>
            </a:extLst>
          </p:cNvPr>
          <p:cNvSpPr/>
          <p:nvPr/>
        </p:nvSpPr>
        <p:spPr>
          <a:xfrm>
            <a:off x="3287596" y="3960366"/>
            <a:ext cx="1290922" cy="1353507"/>
          </a:xfrm>
          <a:prstGeom prst="rect">
            <a:avLst/>
          </a:prstGeom>
          <a:solidFill>
            <a:srgbClr val="BE0C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0D9D4F1-AC29-4C98-AD24-8D9903D56F78}"/>
              </a:ext>
            </a:extLst>
          </p:cNvPr>
          <p:cNvSpPr/>
          <p:nvPr/>
        </p:nvSpPr>
        <p:spPr>
          <a:xfrm>
            <a:off x="460376" y="3960366"/>
            <a:ext cx="1290922" cy="1353507"/>
          </a:xfrm>
          <a:prstGeom prst="rect">
            <a:avLst/>
          </a:prstGeom>
          <a:solidFill>
            <a:srgbClr val="EE50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AC8A3D9-4E68-4F2C-BE16-AEC3EF5C3779}"/>
              </a:ext>
            </a:extLst>
          </p:cNvPr>
          <p:cNvSpPr txBox="1"/>
          <p:nvPr/>
        </p:nvSpPr>
        <p:spPr>
          <a:xfrm>
            <a:off x="359908" y="3013500"/>
            <a:ext cx="1389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#F7678D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247/103/141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HSB: 344/58/96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0/69/11/13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80E7901-806C-4890-8B8A-19C804BEB653}"/>
              </a:ext>
            </a:extLst>
          </p:cNvPr>
          <p:cNvSpPr txBox="1"/>
          <p:nvPr/>
        </p:nvSpPr>
        <p:spPr>
          <a:xfrm>
            <a:off x="1780953" y="3013500"/>
            <a:ext cx="13839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#F42F63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244/47/99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HSB: 344/80/95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0/94/32/0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22FA2DC-A157-48EC-B1CF-389034E7F75B}"/>
              </a:ext>
            </a:extLst>
          </p:cNvPr>
          <p:cNvSpPr txBox="1"/>
          <p:nvPr/>
        </p:nvSpPr>
        <p:spPr>
          <a:xfrm>
            <a:off x="3193537" y="3013500"/>
            <a:ext cx="13839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#DE2B5A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222/43/90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HSB: 344/80/87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2/97/40/1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3B90908-09C7-4CE6-A5F5-5D995F476BD3}"/>
              </a:ext>
            </a:extLst>
          </p:cNvPr>
          <p:cNvSpPr txBox="1"/>
          <p:nvPr/>
        </p:nvSpPr>
        <p:spPr>
          <a:xfrm>
            <a:off x="359908" y="5412353"/>
            <a:ext cx="1389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#EE508A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238/80/138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HSB: 337/66/93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0/81/5/0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10D3EB3-8102-4E46-A41E-AF5E0843199D}"/>
              </a:ext>
            </a:extLst>
          </p:cNvPr>
          <p:cNvSpPr txBox="1"/>
          <p:nvPr/>
        </p:nvSpPr>
        <p:spPr>
          <a:xfrm>
            <a:off x="1780952" y="5416129"/>
            <a:ext cx="13839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#EA246B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234/36/107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HSB: 338/84/91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0/98/21/0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DA41B1F-7BEE-48EB-BB27-AEF3FDFA034A}"/>
              </a:ext>
            </a:extLst>
          </p:cNvPr>
          <p:cNvSpPr txBox="1"/>
          <p:nvPr/>
        </p:nvSpPr>
        <p:spPr>
          <a:xfrm>
            <a:off x="3193537" y="5429742"/>
            <a:ext cx="13839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#BE0C4D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190/12/77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HSB: 338/93/74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15/100/48/2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226BDC8-D436-499C-A763-72AB657A2F2C}"/>
              </a:ext>
            </a:extLst>
          </p:cNvPr>
          <p:cNvSpPr/>
          <p:nvPr/>
        </p:nvSpPr>
        <p:spPr>
          <a:xfrm>
            <a:off x="10355646" y="1622067"/>
            <a:ext cx="1290922" cy="1353507"/>
          </a:xfrm>
          <a:prstGeom prst="rect">
            <a:avLst/>
          </a:prstGeom>
          <a:solidFill>
            <a:srgbClr val="377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12DBA100-2338-4BFD-9DA9-641E332326D9}"/>
              </a:ext>
            </a:extLst>
          </p:cNvPr>
          <p:cNvSpPr/>
          <p:nvPr/>
        </p:nvSpPr>
        <p:spPr>
          <a:xfrm>
            <a:off x="6114816" y="1622067"/>
            <a:ext cx="1290922" cy="1353507"/>
          </a:xfrm>
          <a:prstGeom prst="rect">
            <a:avLst/>
          </a:prstGeom>
          <a:solidFill>
            <a:srgbClr val="4573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41D26CE2-023F-4547-980C-6DF0CF5B81DC}"/>
              </a:ext>
            </a:extLst>
          </p:cNvPr>
          <p:cNvSpPr/>
          <p:nvPr/>
        </p:nvSpPr>
        <p:spPr>
          <a:xfrm>
            <a:off x="7528426" y="1622067"/>
            <a:ext cx="1290922" cy="1353507"/>
          </a:xfrm>
          <a:prstGeom prst="rect">
            <a:avLst/>
          </a:prstGeom>
          <a:solidFill>
            <a:srgbClr val="5881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2056E2A-0CD9-4FD7-BD58-CC5A4A5BA973}"/>
              </a:ext>
            </a:extLst>
          </p:cNvPr>
          <p:cNvSpPr/>
          <p:nvPr/>
        </p:nvSpPr>
        <p:spPr>
          <a:xfrm>
            <a:off x="4701206" y="1622067"/>
            <a:ext cx="1290922" cy="1353507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796B8271-4590-4FDC-8123-26989EE61909}"/>
              </a:ext>
            </a:extLst>
          </p:cNvPr>
          <p:cNvSpPr/>
          <p:nvPr/>
        </p:nvSpPr>
        <p:spPr>
          <a:xfrm>
            <a:off x="14344855" y="1622067"/>
            <a:ext cx="1353507" cy="1353507"/>
          </a:xfrm>
          <a:prstGeom prst="rect">
            <a:avLst/>
          </a:prstGeom>
          <a:solidFill>
            <a:srgbClr val="5B8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E026EEB-46EF-4968-AAEF-245F1A1712BD}"/>
              </a:ext>
            </a:extLst>
          </p:cNvPr>
          <p:cNvSpPr/>
          <p:nvPr/>
        </p:nvSpPr>
        <p:spPr>
          <a:xfrm>
            <a:off x="8942036" y="1622067"/>
            <a:ext cx="1290922" cy="1353507"/>
          </a:xfrm>
          <a:prstGeom prst="rect">
            <a:avLst/>
          </a:prstGeom>
          <a:solidFill>
            <a:srgbClr val="377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CDD8168A-B6AA-418C-A2FB-B647A36AFA61}"/>
              </a:ext>
            </a:extLst>
          </p:cNvPr>
          <p:cNvSpPr/>
          <p:nvPr/>
        </p:nvSpPr>
        <p:spPr>
          <a:xfrm>
            <a:off x="6114816" y="3960366"/>
            <a:ext cx="1290922" cy="1353507"/>
          </a:xfrm>
          <a:prstGeom prst="rect">
            <a:avLst/>
          </a:prstGeom>
          <a:solidFill>
            <a:srgbClr val="81A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912381EE-9B84-45D6-BB8C-99751FFE9648}"/>
              </a:ext>
            </a:extLst>
          </p:cNvPr>
          <p:cNvSpPr/>
          <p:nvPr/>
        </p:nvSpPr>
        <p:spPr>
          <a:xfrm>
            <a:off x="7528426" y="3960366"/>
            <a:ext cx="1290922" cy="1353507"/>
          </a:xfrm>
          <a:prstGeom prst="rect">
            <a:avLst/>
          </a:prstGeom>
          <a:solidFill>
            <a:srgbClr val="9DB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0A582F6A-B664-4114-8B8F-94F25C5B39D5}"/>
              </a:ext>
            </a:extLst>
          </p:cNvPr>
          <p:cNvSpPr/>
          <p:nvPr/>
        </p:nvSpPr>
        <p:spPr>
          <a:xfrm>
            <a:off x="4701206" y="3960366"/>
            <a:ext cx="1290922" cy="1353507"/>
          </a:xfrm>
          <a:prstGeom prst="rect">
            <a:avLst/>
          </a:prstGeom>
          <a:solidFill>
            <a:srgbClr val="4A7E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69B4C8F5-E1EA-4848-A4B2-9A0B4CB7BD60}"/>
              </a:ext>
            </a:extLst>
          </p:cNvPr>
          <p:cNvSpPr/>
          <p:nvPr/>
        </p:nvSpPr>
        <p:spPr>
          <a:xfrm>
            <a:off x="8942036" y="3960366"/>
            <a:ext cx="1353507" cy="1353507"/>
          </a:xfrm>
          <a:prstGeom prst="rect">
            <a:avLst/>
          </a:prstGeom>
          <a:solidFill>
            <a:srgbClr val="E6EFFD"/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9D3E4AF4-DC32-43EF-A116-C5FBC8F8E014}"/>
              </a:ext>
            </a:extLst>
          </p:cNvPr>
          <p:cNvSpPr txBox="1"/>
          <p:nvPr/>
        </p:nvSpPr>
        <p:spPr>
          <a:xfrm>
            <a:off x="4613421" y="3013500"/>
            <a:ext cx="13787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#3366CC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51/102/204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HSV: 220/75/80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80/54/0/0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70F20154-0F2A-4639-BB15-EC55BD06C55E}"/>
              </a:ext>
            </a:extLst>
          </p:cNvPr>
          <p:cNvSpPr txBox="1"/>
          <p:nvPr/>
        </p:nvSpPr>
        <p:spPr>
          <a:xfrm>
            <a:off x="6026429" y="3013500"/>
            <a:ext cx="1377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#4573D0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69/115/208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HSV: 220/66/81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72/47/0/0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9162031E-1D5F-4B8F-8AB8-1E3F0C9D1DD9}"/>
              </a:ext>
            </a:extLst>
          </p:cNvPr>
          <p:cNvSpPr txBox="1"/>
          <p:nvPr/>
        </p:nvSpPr>
        <p:spPr>
          <a:xfrm>
            <a:off x="7432074" y="3013500"/>
            <a:ext cx="1387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#5881D5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88/129/213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HSV: 220/58/83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64/40/0/0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861D9C24-AD27-4EB2-A6D2-538D3C9BD812}"/>
              </a:ext>
            </a:extLst>
          </p:cNvPr>
          <p:cNvSpPr txBox="1"/>
          <p:nvPr/>
        </p:nvSpPr>
        <p:spPr>
          <a:xfrm>
            <a:off x="8845559" y="3013500"/>
            <a:ext cx="1387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#3772FF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55/114/255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HSV: 222/78/100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75/51/0/0 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38757B68-2A0B-4E39-9200-64E26028311E}"/>
              </a:ext>
            </a:extLst>
          </p:cNvPr>
          <p:cNvSpPr txBox="1"/>
          <p:nvPr/>
        </p:nvSpPr>
        <p:spPr>
          <a:xfrm>
            <a:off x="10283753" y="3112606"/>
            <a:ext cx="13628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#5B8BFF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91/139/255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HSV: 221/63/100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60/37/0/0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32C62506-3601-4F0E-B243-E8ED6BB13A55}"/>
              </a:ext>
            </a:extLst>
          </p:cNvPr>
          <p:cNvSpPr txBox="1"/>
          <p:nvPr/>
        </p:nvSpPr>
        <p:spPr>
          <a:xfrm>
            <a:off x="4608074" y="5390475"/>
            <a:ext cx="13839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#4A7EFF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74/126 /255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HSV: 221/70/100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68/45/0/0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1E7F044D-1ACF-4B5E-A031-D407D62B236D}"/>
              </a:ext>
            </a:extLst>
          </p:cNvPr>
          <p:cNvSpPr txBox="1"/>
          <p:nvPr/>
        </p:nvSpPr>
        <p:spPr>
          <a:xfrm>
            <a:off x="6026900" y="5353744"/>
            <a:ext cx="13770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#81ABFF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129/171/255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HSV: 220/49/100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41/21/0/0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9DB282AD-69B1-4AA2-9A6A-EF1FFDB6202F}"/>
              </a:ext>
            </a:extLst>
          </p:cNvPr>
          <p:cNvSpPr txBox="1"/>
          <p:nvPr/>
        </p:nvSpPr>
        <p:spPr>
          <a:xfrm>
            <a:off x="7432308" y="5353744"/>
            <a:ext cx="13870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#9DBEFF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157/190/255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HSV: 219/38/100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31/13/0/0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217DBB39-3076-4D37-8241-6D395E6D2493}"/>
              </a:ext>
            </a:extLst>
          </p:cNvPr>
          <p:cNvSpPr txBox="1"/>
          <p:nvPr/>
        </p:nvSpPr>
        <p:spPr>
          <a:xfrm>
            <a:off x="8845559" y="5412353"/>
            <a:ext cx="1449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#E6EFFD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230/239/253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HSV: 216/9/99</a:t>
            </a:r>
          </a:p>
          <a:p>
            <a:r>
              <a:rPr lang="es-ES" sz="95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6/2/0/0</a:t>
            </a:r>
          </a:p>
        </p:txBody>
      </p:sp>
    </p:spTree>
    <p:extLst>
      <p:ext uri="{BB962C8B-B14F-4D97-AF65-F5344CB8AC3E}">
        <p14:creationId xmlns:p14="http://schemas.microsoft.com/office/powerpoint/2010/main" val="105681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" y="0"/>
            <a:ext cx="12191999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4367463" y="4940788"/>
            <a:ext cx="5949955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27;p20">
            <a:extLst>
              <a:ext uri="{FF2B5EF4-FFF2-40B4-BE49-F238E27FC236}">
                <a16:creationId xmlns:a16="http://schemas.microsoft.com/office/drawing/2014/main" id="{9257E7FA-0C76-401D-8080-FABB7AC816FF}"/>
              </a:ext>
            </a:extLst>
          </p:cNvPr>
          <p:cNvSpPr txBox="1">
            <a:spLocks/>
          </p:cNvSpPr>
          <p:nvPr/>
        </p:nvSpPr>
        <p:spPr>
          <a:xfrm>
            <a:off x="4275615" y="5523975"/>
            <a:ext cx="7141086" cy="400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MX" sz="1600" dirty="0">
                <a:solidFill>
                  <a:srgbClr val="FFFFFF"/>
                </a:solidFill>
                <a:latin typeface="Helvetica-Normal" pitchFamily="2" charset="0"/>
              </a:rPr>
              <a:t>Oficina XXXX</a:t>
            </a:r>
          </a:p>
        </p:txBody>
      </p:sp>
      <p:sp>
        <p:nvSpPr>
          <p:cNvPr id="11" name="Google Shape;127;p20">
            <a:extLst>
              <a:ext uri="{FF2B5EF4-FFF2-40B4-BE49-F238E27FC236}">
                <a16:creationId xmlns:a16="http://schemas.microsoft.com/office/drawing/2014/main" id="{3B1A1386-C828-44EA-ADA0-89860ADF1880}"/>
              </a:ext>
            </a:extLst>
          </p:cNvPr>
          <p:cNvSpPr txBox="1">
            <a:spLocks/>
          </p:cNvSpPr>
          <p:nvPr/>
        </p:nvSpPr>
        <p:spPr>
          <a:xfrm>
            <a:off x="4275615" y="3833855"/>
            <a:ext cx="6840620" cy="5648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da-DK" b="1" dirty="0">
                <a:solidFill>
                  <a:srgbClr val="FFFFFF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Lorem ipsum dolor</a:t>
            </a:r>
            <a:endParaRPr lang="es-ES" b="1" dirty="0">
              <a:solidFill>
                <a:srgbClr val="FFFFFF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8" name="Google Shape;127;p20">
            <a:extLst>
              <a:ext uri="{FF2B5EF4-FFF2-40B4-BE49-F238E27FC236}">
                <a16:creationId xmlns:a16="http://schemas.microsoft.com/office/drawing/2014/main" id="{BDF9AAB0-2521-EF44-B5DC-347CDF745687}"/>
              </a:ext>
            </a:extLst>
          </p:cNvPr>
          <p:cNvSpPr txBox="1">
            <a:spLocks/>
          </p:cNvSpPr>
          <p:nvPr/>
        </p:nvSpPr>
        <p:spPr>
          <a:xfrm>
            <a:off x="4275615" y="5245107"/>
            <a:ext cx="7141086" cy="400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s-ES" sz="2000" b="1" dirty="0">
                <a:solidFill>
                  <a:srgbClr val="FFFFFF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Ministerio de Vivienda, Ciudad y Territorio</a:t>
            </a:r>
          </a:p>
        </p:txBody>
      </p:sp>
      <p:sp>
        <p:nvSpPr>
          <p:cNvPr id="2" name="Google Shape;127;p20">
            <a:extLst>
              <a:ext uri="{FF2B5EF4-FFF2-40B4-BE49-F238E27FC236}">
                <a16:creationId xmlns:a16="http://schemas.microsoft.com/office/drawing/2014/main" id="{9F68B394-582E-444F-BF3C-8DAFBDFEF411}"/>
              </a:ext>
            </a:extLst>
          </p:cNvPr>
          <p:cNvSpPr txBox="1">
            <a:spLocks/>
          </p:cNvSpPr>
          <p:nvPr/>
        </p:nvSpPr>
        <p:spPr>
          <a:xfrm>
            <a:off x="4275615" y="4434534"/>
            <a:ext cx="7141086" cy="400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MX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MX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MX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MX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s-MX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</a:t>
            </a:r>
            <a:endParaRPr lang="es-ES" sz="2400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Imagen 5" descr="Imagen que contiene interior, tabla, computadora, computer&#10;&#10;Descripción generada automáticamente">
            <a:extLst>
              <a:ext uri="{FF2B5EF4-FFF2-40B4-BE49-F238E27FC236}">
                <a16:creationId xmlns:a16="http://schemas.microsoft.com/office/drawing/2014/main" id="{88A36220-3EFF-4A07-89C4-D3A65D832D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93"/>
          <a:stretch/>
        </p:blipFill>
        <p:spPr>
          <a:xfrm>
            <a:off x="5866" y="-1"/>
            <a:ext cx="406411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B38850D-46FD-4F06-9379-D2A479AF76F7}"/>
              </a:ext>
            </a:extLst>
          </p:cNvPr>
          <p:cNvSpPr/>
          <p:nvPr/>
        </p:nvSpPr>
        <p:spPr>
          <a:xfrm>
            <a:off x="0" y="-1"/>
            <a:ext cx="4064110" cy="6858001"/>
          </a:xfrm>
          <a:prstGeom prst="rect">
            <a:avLst/>
          </a:prstGeom>
          <a:solidFill>
            <a:srgbClr val="20386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Marcador de contenido 8">
            <a:extLst>
              <a:ext uri="{FF2B5EF4-FFF2-40B4-BE49-F238E27FC236}">
                <a16:creationId xmlns:a16="http://schemas.microsoft.com/office/drawing/2014/main" id="{A37F52BF-DA29-4319-BDF9-D60C86D76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414" y="635146"/>
            <a:ext cx="3460672" cy="5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4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91BD775-C60A-4215-889F-26B1406ED96D}"/>
              </a:ext>
            </a:extLst>
          </p:cNvPr>
          <p:cNvSpPr/>
          <p:nvPr/>
        </p:nvSpPr>
        <p:spPr>
          <a:xfrm>
            <a:off x="460375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8" name="Agrupar 30">
            <a:extLst>
              <a:ext uri="{FF2B5EF4-FFF2-40B4-BE49-F238E27FC236}">
                <a16:creationId xmlns:a16="http://schemas.microsoft.com/office/drawing/2014/main" id="{2337FAB7-B50A-4E33-8BE3-0A981B195619}"/>
              </a:ext>
            </a:extLst>
          </p:cNvPr>
          <p:cNvGrpSpPr/>
          <p:nvPr/>
        </p:nvGrpSpPr>
        <p:grpSpPr>
          <a:xfrm>
            <a:off x="4086437" y="1734243"/>
            <a:ext cx="7589218" cy="4406045"/>
            <a:chOff x="2286000" y="2621280"/>
            <a:chExt cx="15271750" cy="6139625"/>
          </a:xfrm>
        </p:grpSpPr>
        <p:sp>
          <p:nvSpPr>
            <p:cNvPr id="19" name="Retângulo 4">
              <a:extLst>
                <a:ext uri="{FF2B5EF4-FFF2-40B4-BE49-F238E27FC236}">
                  <a16:creationId xmlns:a16="http://schemas.microsoft.com/office/drawing/2014/main" id="{7956963C-A143-4865-A057-406A196BAC8F}"/>
                </a:ext>
              </a:extLst>
            </p:cNvPr>
            <p:cNvSpPr/>
            <p:nvPr/>
          </p:nvSpPr>
          <p:spPr>
            <a:xfrm>
              <a:off x="2286000" y="2621280"/>
              <a:ext cx="15271750" cy="849457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9">
                <a:defRPr/>
              </a:pPr>
              <a:endParaRPr lang="pt-BR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tângulo 47">
              <a:extLst>
                <a:ext uri="{FF2B5EF4-FFF2-40B4-BE49-F238E27FC236}">
                  <a16:creationId xmlns:a16="http://schemas.microsoft.com/office/drawing/2014/main" id="{C25BA5F3-ECEA-4C95-9EA7-2C287F411C00}"/>
                </a:ext>
              </a:extLst>
            </p:cNvPr>
            <p:cNvSpPr/>
            <p:nvPr/>
          </p:nvSpPr>
          <p:spPr>
            <a:xfrm>
              <a:off x="2286000" y="4405353"/>
              <a:ext cx="15271750" cy="849457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9">
                <a:defRPr/>
              </a:pPr>
              <a:endParaRPr lang="pt-BR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etângulo 49">
              <a:extLst>
                <a:ext uri="{FF2B5EF4-FFF2-40B4-BE49-F238E27FC236}">
                  <a16:creationId xmlns:a16="http://schemas.microsoft.com/office/drawing/2014/main" id="{2008D5BE-FF6E-4632-B9D3-9FA5800267D7}"/>
                </a:ext>
              </a:extLst>
            </p:cNvPr>
            <p:cNvSpPr/>
            <p:nvPr/>
          </p:nvSpPr>
          <p:spPr>
            <a:xfrm>
              <a:off x="2286000" y="6128727"/>
              <a:ext cx="15271750" cy="849457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9">
                <a:defRPr/>
              </a:pPr>
              <a:endParaRPr lang="pt-BR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tângulo 50">
              <a:extLst>
                <a:ext uri="{FF2B5EF4-FFF2-40B4-BE49-F238E27FC236}">
                  <a16:creationId xmlns:a16="http://schemas.microsoft.com/office/drawing/2014/main" id="{52543316-2F17-4DA3-B694-1E6CECE4A8A5}"/>
                </a:ext>
              </a:extLst>
            </p:cNvPr>
            <p:cNvSpPr/>
            <p:nvPr/>
          </p:nvSpPr>
          <p:spPr>
            <a:xfrm>
              <a:off x="2286000" y="7911448"/>
              <a:ext cx="15271750" cy="849457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9">
                <a:defRPr/>
              </a:pPr>
              <a:endParaRPr lang="pt-BR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1739D265-83E5-40F6-82AF-0DE27940FCDF}"/>
              </a:ext>
            </a:extLst>
          </p:cNvPr>
          <p:cNvSpPr/>
          <p:nvPr/>
        </p:nvSpPr>
        <p:spPr>
          <a:xfrm>
            <a:off x="373140" y="1771535"/>
            <a:ext cx="2392971" cy="97872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9133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80% </a:t>
            </a:r>
            <a:r>
              <a:rPr lang="es-CO" sz="2000" b="1" dirty="0" err="1">
                <a:solidFill>
                  <a:srgbClr val="0070C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Maecenas</a:t>
            </a:r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rgbClr val="0070C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tempus</a:t>
            </a:r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, </a:t>
            </a:r>
            <a:r>
              <a:rPr lang="es-CO" sz="2000" b="1" dirty="0" err="1">
                <a:solidFill>
                  <a:srgbClr val="0070C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tellus</a:t>
            </a:r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rgbClr val="0070C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eget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7">
            <a:extLst>
              <a:ext uri="{FF2B5EF4-FFF2-40B4-BE49-F238E27FC236}">
                <a16:creationId xmlns:a16="http://schemas.microsoft.com/office/drawing/2014/main" id="{88101796-EED8-4FA8-8F24-565147ADB58B}"/>
              </a:ext>
            </a:extLst>
          </p:cNvPr>
          <p:cNvSpPr/>
          <p:nvPr/>
        </p:nvSpPr>
        <p:spPr>
          <a:xfrm rot="16200000">
            <a:off x="2353704" y="3901126"/>
            <a:ext cx="2006070" cy="245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4708">
              <a:defRPr/>
            </a:pPr>
            <a:r>
              <a:rPr lang="pt-BR" sz="971" kern="0" dirty="0" err="1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Nullam</a:t>
            </a:r>
            <a:r>
              <a:rPr lang="pt-BR" sz="971" kern="0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971" kern="0" dirty="0" err="1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dictum</a:t>
            </a:r>
            <a:endParaRPr lang="pt-BR" sz="971" kern="0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" name="Agrupar 48">
            <a:extLst>
              <a:ext uri="{FF2B5EF4-FFF2-40B4-BE49-F238E27FC236}">
                <a16:creationId xmlns:a16="http://schemas.microsoft.com/office/drawing/2014/main" id="{5F3E94A2-5AD8-403F-984B-F1158B19E385}"/>
              </a:ext>
            </a:extLst>
          </p:cNvPr>
          <p:cNvGrpSpPr/>
          <p:nvPr/>
        </p:nvGrpSpPr>
        <p:grpSpPr>
          <a:xfrm>
            <a:off x="3518224" y="1600661"/>
            <a:ext cx="565653" cy="4102301"/>
            <a:chOff x="1334035" y="2258435"/>
            <a:chExt cx="814928" cy="5656676"/>
          </a:xfrm>
        </p:grpSpPr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BB6CAB9F-478D-48E1-AC29-0B370D024BB9}"/>
                </a:ext>
              </a:extLst>
            </p:cNvPr>
            <p:cNvSpPr/>
            <p:nvPr/>
          </p:nvSpPr>
          <p:spPr>
            <a:xfrm>
              <a:off x="1334035" y="7562892"/>
              <a:ext cx="814928" cy="352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3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389" dirty="0">
                  <a:solidFill>
                    <a:prstClr val="white">
                      <a:lumMod val="65000"/>
                    </a:prst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3000</a:t>
              </a: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430ECCA6-147C-4847-8AB2-8A0049838945}"/>
                </a:ext>
              </a:extLst>
            </p:cNvPr>
            <p:cNvSpPr/>
            <p:nvPr/>
          </p:nvSpPr>
          <p:spPr>
            <a:xfrm>
              <a:off x="1334035" y="6678817"/>
              <a:ext cx="814928" cy="352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3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389" dirty="0">
                  <a:solidFill>
                    <a:prstClr val="white">
                      <a:lumMod val="65000"/>
                    </a:prst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4000</a:t>
              </a: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5FCC49F5-7F9C-47FF-AE32-8BF923E0F092}"/>
                </a:ext>
              </a:extLst>
            </p:cNvPr>
            <p:cNvSpPr/>
            <p:nvPr/>
          </p:nvSpPr>
          <p:spPr>
            <a:xfrm>
              <a:off x="1334035" y="5794739"/>
              <a:ext cx="814928" cy="352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3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389" dirty="0">
                  <a:solidFill>
                    <a:prstClr val="white">
                      <a:lumMod val="65000"/>
                    </a:prst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5000</a:t>
              </a:r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49402B69-79CB-4F7C-A465-4E027476FB64}"/>
                </a:ext>
              </a:extLst>
            </p:cNvPr>
            <p:cNvSpPr/>
            <p:nvPr/>
          </p:nvSpPr>
          <p:spPr>
            <a:xfrm>
              <a:off x="1334035" y="4910663"/>
              <a:ext cx="814928" cy="352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3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389" dirty="0">
                  <a:solidFill>
                    <a:prstClr val="white">
                      <a:lumMod val="65000"/>
                    </a:prst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6000</a:t>
              </a:r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1636F732-9577-434A-B65F-0834F272EED9}"/>
                </a:ext>
              </a:extLst>
            </p:cNvPr>
            <p:cNvSpPr/>
            <p:nvPr/>
          </p:nvSpPr>
          <p:spPr>
            <a:xfrm>
              <a:off x="1334035" y="3142512"/>
              <a:ext cx="814928" cy="352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3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389" dirty="0">
                  <a:solidFill>
                    <a:prstClr val="white">
                      <a:lumMod val="65000"/>
                    </a:prst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8000</a:t>
              </a: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76F58B67-E4AD-4F32-B839-ECFB0DAAF891}"/>
                </a:ext>
              </a:extLst>
            </p:cNvPr>
            <p:cNvSpPr/>
            <p:nvPr/>
          </p:nvSpPr>
          <p:spPr>
            <a:xfrm>
              <a:off x="1334035" y="2258435"/>
              <a:ext cx="814928" cy="352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3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389" dirty="0">
                  <a:solidFill>
                    <a:prstClr val="white">
                      <a:lumMod val="65000"/>
                    </a:prst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9000</a:t>
              </a:r>
            </a:p>
          </p:txBody>
        </p:sp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616C56B6-FCE9-42C2-8A2A-365A7E8AF543}"/>
                </a:ext>
              </a:extLst>
            </p:cNvPr>
            <p:cNvSpPr/>
            <p:nvPr/>
          </p:nvSpPr>
          <p:spPr>
            <a:xfrm>
              <a:off x="1334035" y="4026587"/>
              <a:ext cx="814928" cy="352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3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389" dirty="0">
                  <a:solidFill>
                    <a:prstClr val="white">
                      <a:lumMod val="65000"/>
                    </a:prst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7000</a:t>
              </a:r>
            </a:p>
          </p:txBody>
        </p:sp>
      </p:grpSp>
      <p:sp>
        <p:nvSpPr>
          <p:cNvPr id="33" name="Retângulo 31">
            <a:extLst>
              <a:ext uri="{FF2B5EF4-FFF2-40B4-BE49-F238E27FC236}">
                <a16:creationId xmlns:a16="http://schemas.microsoft.com/office/drawing/2014/main" id="{5711DFB8-26F6-49F2-B651-E993D6A3A568}"/>
              </a:ext>
            </a:extLst>
          </p:cNvPr>
          <p:cNvSpPr/>
          <p:nvPr/>
        </p:nvSpPr>
        <p:spPr>
          <a:xfrm>
            <a:off x="373140" y="3718890"/>
            <a:ext cx="1367133" cy="87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472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553" b="1" kern="0" dirty="0">
                <a:solidFill>
                  <a:srgbClr val="0078D4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90</a:t>
            </a:r>
            <a:r>
              <a:rPr lang="pt-BR" sz="3054" b="1" kern="0" dirty="0">
                <a:solidFill>
                  <a:srgbClr val="0078D4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%</a:t>
            </a:r>
            <a:endParaRPr lang="pt-BR" sz="5553" b="1" kern="0" dirty="0">
              <a:solidFill>
                <a:srgbClr val="0078D4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Agrupar 74">
            <a:extLst>
              <a:ext uri="{FF2B5EF4-FFF2-40B4-BE49-F238E27FC236}">
                <a16:creationId xmlns:a16="http://schemas.microsoft.com/office/drawing/2014/main" id="{D8590272-0A4A-41AB-A865-D62E710A74E2}"/>
              </a:ext>
            </a:extLst>
          </p:cNvPr>
          <p:cNvGrpSpPr/>
          <p:nvPr/>
        </p:nvGrpSpPr>
        <p:grpSpPr>
          <a:xfrm>
            <a:off x="3234211" y="6011570"/>
            <a:ext cx="8441442" cy="319483"/>
            <a:chOff x="3759258" y="8379700"/>
            <a:chExt cx="12161448" cy="460274"/>
          </a:xfrm>
        </p:grpSpPr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5047C4F6-FBB2-493C-8B9B-20F68CB79E9F}"/>
                </a:ext>
              </a:extLst>
            </p:cNvPr>
            <p:cNvSpPr/>
            <p:nvPr/>
          </p:nvSpPr>
          <p:spPr>
            <a:xfrm>
              <a:off x="3759258" y="8379700"/>
              <a:ext cx="991451" cy="41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3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389" dirty="0">
                  <a:solidFill>
                    <a:prstClr val="black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cxnSp>
          <p:nvCxnSpPr>
            <p:cNvPr id="36" name="Conector reto 21">
              <a:extLst>
                <a:ext uri="{FF2B5EF4-FFF2-40B4-BE49-F238E27FC236}">
                  <a16:creationId xmlns:a16="http://schemas.microsoft.com/office/drawing/2014/main" id="{D0BE746A-536F-4569-A1A1-8BC17DEFCA2E}"/>
                </a:ext>
              </a:extLst>
            </p:cNvPr>
            <p:cNvCxnSpPr>
              <a:cxnSpLocks/>
            </p:cNvCxnSpPr>
            <p:nvPr/>
          </p:nvCxnSpPr>
          <p:spPr>
            <a:xfrm>
              <a:off x="4819650" y="8572666"/>
              <a:ext cx="9961235" cy="0"/>
            </a:xfrm>
            <a:prstGeom prst="line">
              <a:avLst/>
            </a:prstGeom>
            <a:ln w="28575">
              <a:solidFill>
                <a:schemeClr val="tx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CB08D165-B217-48F8-AA52-4E6A8C20A91C}"/>
                </a:ext>
              </a:extLst>
            </p:cNvPr>
            <p:cNvSpPr/>
            <p:nvPr/>
          </p:nvSpPr>
          <p:spPr>
            <a:xfrm>
              <a:off x="14820584" y="8429728"/>
              <a:ext cx="1100122" cy="41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3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389" dirty="0">
                  <a:solidFill>
                    <a:prstClr val="black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2020</a:t>
              </a: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AC41381B-3E8C-4531-B9D6-6EE3D291B7A7}"/>
              </a:ext>
            </a:extLst>
          </p:cNvPr>
          <p:cNvSpPr/>
          <p:nvPr/>
        </p:nvSpPr>
        <p:spPr>
          <a:xfrm>
            <a:off x="373140" y="4555706"/>
            <a:ext cx="2124755" cy="120032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9133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000" dirty="0" err="1">
                <a:solidFill>
                  <a:srgbClr val="0078D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Maecenas</a:t>
            </a:r>
            <a:r>
              <a:rPr lang="es-CO" sz="2000" dirty="0">
                <a:solidFill>
                  <a:srgbClr val="0078D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es-CO" sz="2000" dirty="0" err="1">
                <a:solidFill>
                  <a:srgbClr val="0078D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tempus</a:t>
            </a:r>
            <a:r>
              <a:rPr lang="es-CO" sz="2000" dirty="0">
                <a:solidFill>
                  <a:srgbClr val="0078D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, </a:t>
            </a:r>
            <a:r>
              <a:rPr lang="es-CO" sz="2000" dirty="0" err="1">
                <a:solidFill>
                  <a:srgbClr val="0078D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tellus</a:t>
            </a:r>
            <a:r>
              <a:rPr lang="es-CO" sz="2000" dirty="0">
                <a:solidFill>
                  <a:srgbClr val="0078D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es-CO" sz="2000" dirty="0" err="1">
                <a:solidFill>
                  <a:srgbClr val="0078D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eget</a:t>
            </a:r>
            <a:r>
              <a:rPr lang="es-CO" sz="2000" dirty="0">
                <a:solidFill>
                  <a:srgbClr val="0078D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
</a:t>
            </a:r>
            <a:endParaRPr lang="pt-BR" sz="2221" b="1" dirty="0">
              <a:solidFill>
                <a:srgbClr val="0078D4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16">
            <a:extLst>
              <a:ext uri="{FF2B5EF4-FFF2-40B4-BE49-F238E27FC236}">
                <a16:creationId xmlns:a16="http://schemas.microsoft.com/office/drawing/2014/main" id="{C5A0E262-B8B9-4B49-A971-5B4FC9120440}"/>
              </a:ext>
            </a:extLst>
          </p:cNvPr>
          <p:cNvSpPr/>
          <p:nvPr/>
        </p:nvSpPr>
        <p:spPr>
          <a:xfrm>
            <a:off x="10707323" y="1566421"/>
            <a:ext cx="1107903" cy="29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34708">
              <a:defRPr/>
            </a:pPr>
            <a:r>
              <a:rPr lang="pt-BR" sz="1250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125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
</a:t>
            </a:r>
            <a:endParaRPr lang="pt-BR" sz="125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17">
            <a:extLst>
              <a:ext uri="{FF2B5EF4-FFF2-40B4-BE49-F238E27FC236}">
                <a16:creationId xmlns:a16="http://schemas.microsoft.com/office/drawing/2014/main" id="{38184D17-1507-4B40-AC73-BCA7919C7E57}"/>
              </a:ext>
            </a:extLst>
          </p:cNvPr>
          <p:cNvSpPr/>
          <p:nvPr/>
        </p:nvSpPr>
        <p:spPr>
          <a:xfrm>
            <a:off x="10728478" y="3274347"/>
            <a:ext cx="1036321" cy="29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34708">
              <a:defRPr/>
            </a:pPr>
            <a:r>
              <a:rPr lang="pt-BR" sz="1250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125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pt-BR" sz="1250" kern="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pt-BR" sz="1250" b="1" kern="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18">
            <a:extLst>
              <a:ext uri="{FF2B5EF4-FFF2-40B4-BE49-F238E27FC236}">
                <a16:creationId xmlns:a16="http://schemas.microsoft.com/office/drawing/2014/main" id="{1B9A8B4E-7607-4277-8171-9F3EE59499DD}"/>
              </a:ext>
            </a:extLst>
          </p:cNvPr>
          <p:cNvSpPr/>
          <p:nvPr/>
        </p:nvSpPr>
        <p:spPr>
          <a:xfrm>
            <a:off x="10728478" y="4676870"/>
            <a:ext cx="1036321" cy="29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34708">
              <a:defRPr/>
            </a:pPr>
            <a:r>
              <a:rPr lang="pt-BR" sz="1250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125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</a:t>
            </a:r>
            <a:endParaRPr lang="pt-BR" sz="1250" kern="0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ângulo 19">
            <a:extLst>
              <a:ext uri="{FF2B5EF4-FFF2-40B4-BE49-F238E27FC236}">
                <a16:creationId xmlns:a16="http://schemas.microsoft.com/office/drawing/2014/main" id="{6A5E58B2-79EC-4548-B51B-B89D74CB15E8}"/>
              </a:ext>
            </a:extLst>
          </p:cNvPr>
          <p:cNvSpPr/>
          <p:nvPr/>
        </p:nvSpPr>
        <p:spPr>
          <a:xfrm>
            <a:off x="10728479" y="5323300"/>
            <a:ext cx="1130845" cy="29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34708">
              <a:defRPr/>
            </a:pPr>
            <a:r>
              <a:rPr lang="pt-BR" sz="1250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125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</a:t>
            </a:r>
            <a:endParaRPr lang="pt-BR" sz="125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rma Livre: Forma 69">
            <a:extLst>
              <a:ext uri="{FF2B5EF4-FFF2-40B4-BE49-F238E27FC236}">
                <a16:creationId xmlns:a16="http://schemas.microsoft.com/office/drawing/2014/main" id="{54041163-6669-4F86-9E39-903CBC92A048}"/>
              </a:ext>
            </a:extLst>
          </p:cNvPr>
          <p:cNvSpPr/>
          <p:nvPr/>
        </p:nvSpPr>
        <p:spPr>
          <a:xfrm>
            <a:off x="3839411" y="1485504"/>
            <a:ext cx="6861254" cy="4644692"/>
          </a:xfrm>
          <a:custGeom>
            <a:avLst/>
            <a:gdLst>
              <a:gd name="connsiteX0" fmla="*/ 0 w 11710737"/>
              <a:gd name="connsiteY0" fmla="*/ 6400800 h 6400800"/>
              <a:gd name="connsiteX1" fmla="*/ 2518610 w 11710737"/>
              <a:gd name="connsiteY1" fmla="*/ 6192253 h 6400800"/>
              <a:gd name="connsiteX2" fmla="*/ 3449052 w 11710737"/>
              <a:gd name="connsiteY2" fmla="*/ 6047874 h 6400800"/>
              <a:gd name="connsiteX3" fmla="*/ 4475747 w 11710737"/>
              <a:gd name="connsiteY3" fmla="*/ 5823284 h 6400800"/>
              <a:gd name="connsiteX4" fmla="*/ 5245768 w 11710737"/>
              <a:gd name="connsiteY4" fmla="*/ 5614737 h 6400800"/>
              <a:gd name="connsiteX5" fmla="*/ 6240379 w 11710737"/>
              <a:gd name="connsiteY5" fmla="*/ 5197642 h 6400800"/>
              <a:gd name="connsiteX6" fmla="*/ 6753726 w 11710737"/>
              <a:gd name="connsiteY6" fmla="*/ 5037221 h 6400800"/>
              <a:gd name="connsiteX7" fmla="*/ 7234989 w 11710737"/>
              <a:gd name="connsiteY7" fmla="*/ 4716379 h 6400800"/>
              <a:gd name="connsiteX8" fmla="*/ 8069179 w 11710737"/>
              <a:gd name="connsiteY8" fmla="*/ 4315327 h 6400800"/>
              <a:gd name="connsiteX9" fmla="*/ 8470231 w 11710737"/>
              <a:gd name="connsiteY9" fmla="*/ 3898232 h 6400800"/>
              <a:gd name="connsiteX10" fmla="*/ 9320463 w 11710737"/>
              <a:gd name="connsiteY10" fmla="*/ 3368842 h 6400800"/>
              <a:gd name="connsiteX11" fmla="*/ 9817768 w 11710737"/>
              <a:gd name="connsiteY11" fmla="*/ 2887579 h 6400800"/>
              <a:gd name="connsiteX12" fmla="*/ 10523621 w 11710737"/>
              <a:gd name="connsiteY12" fmla="*/ 2085474 h 6400800"/>
              <a:gd name="connsiteX13" fmla="*/ 11053010 w 11710737"/>
              <a:gd name="connsiteY13" fmla="*/ 1283369 h 6400800"/>
              <a:gd name="connsiteX14" fmla="*/ 11309684 w 11710737"/>
              <a:gd name="connsiteY14" fmla="*/ 898358 h 6400800"/>
              <a:gd name="connsiteX15" fmla="*/ 11582400 w 11710737"/>
              <a:gd name="connsiteY15" fmla="*/ 272716 h 6400800"/>
              <a:gd name="connsiteX16" fmla="*/ 11710737 w 11710737"/>
              <a:gd name="connsiteY16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710737" h="6400800">
                <a:moveTo>
                  <a:pt x="0" y="6400800"/>
                </a:moveTo>
                <a:lnTo>
                  <a:pt x="2518610" y="6192253"/>
                </a:lnTo>
                <a:lnTo>
                  <a:pt x="3449052" y="6047874"/>
                </a:lnTo>
                <a:lnTo>
                  <a:pt x="4475747" y="5823284"/>
                </a:lnTo>
                <a:lnTo>
                  <a:pt x="5245768" y="5614737"/>
                </a:lnTo>
                <a:lnTo>
                  <a:pt x="6240379" y="5197642"/>
                </a:lnTo>
                <a:lnTo>
                  <a:pt x="6753726" y="5037221"/>
                </a:lnTo>
                <a:lnTo>
                  <a:pt x="7234989" y="4716379"/>
                </a:lnTo>
                <a:lnTo>
                  <a:pt x="8069179" y="4315327"/>
                </a:lnTo>
                <a:lnTo>
                  <a:pt x="8470231" y="3898232"/>
                </a:lnTo>
                <a:lnTo>
                  <a:pt x="9320463" y="3368842"/>
                </a:lnTo>
                <a:lnTo>
                  <a:pt x="9817768" y="2887579"/>
                </a:lnTo>
                <a:lnTo>
                  <a:pt x="10523621" y="2085474"/>
                </a:lnTo>
                <a:lnTo>
                  <a:pt x="11053010" y="1283369"/>
                </a:lnTo>
                <a:lnTo>
                  <a:pt x="11309684" y="898358"/>
                </a:lnTo>
                <a:lnTo>
                  <a:pt x="11582400" y="272716"/>
                </a:lnTo>
                <a:lnTo>
                  <a:pt x="11710737" y="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9">
              <a:defRPr/>
            </a:pPr>
            <a:endParaRPr lang="pt-BR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Forma Livre: Forma 70">
            <a:extLst>
              <a:ext uri="{FF2B5EF4-FFF2-40B4-BE49-F238E27FC236}">
                <a16:creationId xmlns:a16="http://schemas.microsoft.com/office/drawing/2014/main" id="{7C70E5CA-CEDA-437F-90F7-5C526BE8E3DC}"/>
              </a:ext>
            </a:extLst>
          </p:cNvPr>
          <p:cNvSpPr/>
          <p:nvPr/>
        </p:nvSpPr>
        <p:spPr>
          <a:xfrm>
            <a:off x="3830011" y="3420359"/>
            <a:ext cx="6870653" cy="2735335"/>
          </a:xfrm>
          <a:custGeom>
            <a:avLst/>
            <a:gdLst>
              <a:gd name="connsiteX0" fmla="*/ 0 w 11726779"/>
              <a:gd name="connsiteY0" fmla="*/ 3834063 h 3834063"/>
              <a:gd name="connsiteX1" fmla="*/ 1812757 w 11726779"/>
              <a:gd name="connsiteY1" fmla="*/ 3818021 h 3834063"/>
              <a:gd name="connsiteX2" fmla="*/ 3497179 w 11726779"/>
              <a:gd name="connsiteY2" fmla="*/ 3753853 h 3834063"/>
              <a:gd name="connsiteX3" fmla="*/ 4267200 w 11726779"/>
              <a:gd name="connsiteY3" fmla="*/ 3641558 h 3834063"/>
              <a:gd name="connsiteX4" fmla="*/ 5293894 w 11726779"/>
              <a:gd name="connsiteY4" fmla="*/ 3481137 h 3834063"/>
              <a:gd name="connsiteX5" fmla="*/ 6513094 w 11726779"/>
              <a:gd name="connsiteY5" fmla="*/ 3240505 h 3834063"/>
              <a:gd name="connsiteX6" fmla="*/ 7074568 w 11726779"/>
              <a:gd name="connsiteY6" fmla="*/ 3080084 h 3834063"/>
              <a:gd name="connsiteX7" fmla="*/ 8149389 w 11726779"/>
              <a:gd name="connsiteY7" fmla="*/ 2743200 h 3834063"/>
              <a:gd name="connsiteX8" fmla="*/ 8903368 w 11726779"/>
              <a:gd name="connsiteY8" fmla="*/ 2406316 h 3834063"/>
              <a:gd name="connsiteX9" fmla="*/ 9609221 w 11726779"/>
              <a:gd name="connsiteY9" fmla="*/ 2037347 h 3834063"/>
              <a:gd name="connsiteX10" fmla="*/ 10282989 w 11726779"/>
              <a:gd name="connsiteY10" fmla="*/ 1636295 h 3834063"/>
              <a:gd name="connsiteX11" fmla="*/ 10796336 w 11726779"/>
              <a:gd name="connsiteY11" fmla="*/ 1187116 h 3834063"/>
              <a:gd name="connsiteX12" fmla="*/ 11197389 w 11726779"/>
              <a:gd name="connsiteY12" fmla="*/ 753979 h 3834063"/>
              <a:gd name="connsiteX13" fmla="*/ 11438021 w 11726779"/>
              <a:gd name="connsiteY13" fmla="*/ 497305 h 3834063"/>
              <a:gd name="connsiteX14" fmla="*/ 11726779 w 11726779"/>
              <a:gd name="connsiteY14" fmla="*/ 0 h 38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26779" h="3834063">
                <a:moveTo>
                  <a:pt x="0" y="3834063"/>
                </a:moveTo>
                <a:lnTo>
                  <a:pt x="1812757" y="3818021"/>
                </a:lnTo>
                <a:lnTo>
                  <a:pt x="3497179" y="3753853"/>
                </a:lnTo>
                <a:lnTo>
                  <a:pt x="4267200" y="3641558"/>
                </a:lnTo>
                <a:lnTo>
                  <a:pt x="5293894" y="3481137"/>
                </a:lnTo>
                <a:lnTo>
                  <a:pt x="6513094" y="3240505"/>
                </a:lnTo>
                <a:lnTo>
                  <a:pt x="7074568" y="3080084"/>
                </a:lnTo>
                <a:lnTo>
                  <a:pt x="8149389" y="2743200"/>
                </a:lnTo>
                <a:lnTo>
                  <a:pt x="8903368" y="2406316"/>
                </a:lnTo>
                <a:lnTo>
                  <a:pt x="9609221" y="2037347"/>
                </a:lnTo>
                <a:lnTo>
                  <a:pt x="10282989" y="1636295"/>
                </a:lnTo>
                <a:lnTo>
                  <a:pt x="10796336" y="1187116"/>
                </a:lnTo>
                <a:lnTo>
                  <a:pt x="11197389" y="753979"/>
                </a:lnTo>
                <a:lnTo>
                  <a:pt x="11438021" y="497305"/>
                </a:lnTo>
                <a:lnTo>
                  <a:pt x="11726779" y="0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9">
              <a:defRPr/>
            </a:pPr>
            <a:endParaRPr lang="pt-BR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orma Livre: Forma 71">
            <a:extLst>
              <a:ext uri="{FF2B5EF4-FFF2-40B4-BE49-F238E27FC236}">
                <a16:creationId xmlns:a16="http://schemas.microsoft.com/office/drawing/2014/main" id="{718245C1-F49A-4601-8120-58D246FBCEC7}"/>
              </a:ext>
            </a:extLst>
          </p:cNvPr>
          <p:cNvSpPr/>
          <p:nvPr/>
        </p:nvSpPr>
        <p:spPr>
          <a:xfrm>
            <a:off x="3839411" y="4886433"/>
            <a:ext cx="6861254" cy="1269261"/>
          </a:xfrm>
          <a:custGeom>
            <a:avLst/>
            <a:gdLst>
              <a:gd name="connsiteX0" fmla="*/ 0 w 11710737"/>
              <a:gd name="connsiteY0" fmla="*/ 1989221 h 1989221"/>
              <a:gd name="connsiteX1" fmla="*/ 1604210 w 11710737"/>
              <a:gd name="connsiteY1" fmla="*/ 1989221 h 1989221"/>
              <a:gd name="connsiteX2" fmla="*/ 3946358 w 11710737"/>
              <a:gd name="connsiteY2" fmla="*/ 1876926 h 1989221"/>
              <a:gd name="connsiteX3" fmla="*/ 4427621 w 11710737"/>
              <a:gd name="connsiteY3" fmla="*/ 1780674 h 1989221"/>
              <a:gd name="connsiteX4" fmla="*/ 5245768 w 11710737"/>
              <a:gd name="connsiteY4" fmla="*/ 1716505 h 1989221"/>
              <a:gd name="connsiteX5" fmla="*/ 6529137 w 11710737"/>
              <a:gd name="connsiteY5" fmla="*/ 1588168 h 1989221"/>
              <a:gd name="connsiteX6" fmla="*/ 7427494 w 11710737"/>
              <a:gd name="connsiteY6" fmla="*/ 1459832 h 1989221"/>
              <a:gd name="connsiteX7" fmla="*/ 8406063 w 11710737"/>
              <a:gd name="connsiteY7" fmla="*/ 1219200 h 1989221"/>
              <a:gd name="connsiteX8" fmla="*/ 9336505 w 11710737"/>
              <a:gd name="connsiteY8" fmla="*/ 1042737 h 1989221"/>
              <a:gd name="connsiteX9" fmla="*/ 10234863 w 11710737"/>
              <a:gd name="connsiteY9" fmla="*/ 770021 h 1989221"/>
              <a:gd name="connsiteX10" fmla="*/ 10796337 w 11710737"/>
              <a:gd name="connsiteY10" fmla="*/ 593558 h 1989221"/>
              <a:gd name="connsiteX11" fmla="*/ 11229473 w 11710737"/>
              <a:gd name="connsiteY11" fmla="*/ 368968 h 1989221"/>
              <a:gd name="connsiteX12" fmla="*/ 11710737 w 11710737"/>
              <a:gd name="connsiteY12" fmla="*/ 0 h 198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0737" h="1989221">
                <a:moveTo>
                  <a:pt x="0" y="1989221"/>
                </a:moveTo>
                <a:lnTo>
                  <a:pt x="1604210" y="1989221"/>
                </a:lnTo>
                <a:lnTo>
                  <a:pt x="3946358" y="1876926"/>
                </a:lnTo>
                <a:lnTo>
                  <a:pt x="4427621" y="1780674"/>
                </a:lnTo>
                <a:lnTo>
                  <a:pt x="5245768" y="1716505"/>
                </a:lnTo>
                <a:lnTo>
                  <a:pt x="6529137" y="1588168"/>
                </a:lnTo>
                <a:lnTo>
                  <a:pt x="7427494" y="1459832"/>
                </a:lnTo>
                <a:lnTo>
                  <a:pt x="8406063" y="1219200"/>
                </a:lnTo>
                <a:lnTo>
                  <a:pt x="9336505" y="1042737"/>
                </a:lnTo>
                <a:lnTo>
                  <a:pt x="10234863" y="770021"/>
                </a:lnTo>
                <a:lnTo>
                  <a:pt x="10796337" y="593558"/>
                </a:lnTo>
                <a:lnTo>
                  <a:pt x="11229473" y="368968"/>
                </a:lnTo>
                <a:lnTo>
                  <a:pt x="11710737" y="0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9">
              <a:defRPr/>
            </a:pPr>
            <a:endParaRPr lang="pt-BR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Forma Livre: Forma 72">
            <a:extLst>
              <a:ext uri="{FF2B5EF4-FFF2-40B4-BE49-F238E27FC236}">
                <a16:creationId xmlns:a16="http://schemas.microsoft.com/office/drawing/2014/main" id="{AAC6D9AE-C460-43AC-9CBC-B20893AC8B92}"/>
              </a:ext>
            </a:extLst>
          </p:cNvPr>
          <p:cNvSpPr/>
          <p:nvPr/>
        </p:nvSpPr>
        <p:spPr>
          <a:xfrm>
            <a:off x="3832683" y="5431487"/>
            <a:ext cx="6868974" cy="749706"/>
          </a:xfrm>
          <a:custGeom>
            <a:avLst/>
            <a:gdLst>
              <a:gd name="connsiteX0" fmla="*/ 0 w 11723914"/>
              <a:gd name="connsiteY0" fmla="*/ 1322614 h 1322614"/>
              <a:gd name="connsiteX1" fmla="*/ 1110342 w 11723914"/>
              <a:gd name="connsiteY1" fmla="*/ 1289957 h 1322614"/>
              <a:gd name="connsiteX2" fmla="*/ 2547257 w 11723914"/>
              <a:gd name="connsiteY2" fmla="*/ 1306285 h 1322614"/>
              <a:gd name="connsiteX3" fmla="*/ 4000500 w 11723914"/>
              <a:gd name="connsiteY3" fmla="*/ 1240971 h 1322614"/>
              <a:gd name="connsiteX4" fmla="*/ 4784271 w 11723914"/>
              <a:gd name="connsiteY4" fmla="*/ 1208314 h 1322614"/>
              <a:gd name="connsiteX5" fmla="*/ 5992585 w 11723914"/>
              <a:gd name="connsiteY5" fmla="*/ 1143000 h 1322614"/>
              <a:gd name="connsiteX6" fmla="*/ 7021285 w 11723914"/>
              <a:gd name="connsiteY6" fmla="*/ 1077685 h 1322614"/>
              <a:gd name="connsiteX7" fmla="*/ 7658100 w 11723914"/>
              <a:gd name="connsiteY7" fmla="*/ 996043 h 1322614"/>
              <a:gd name="connsiteX8" fmla="*/ 8866414 w 11723914"/>
              <a:gd name="connsiteY8" fmla="*/ 849085 h 1322614"/>
              <a:gd name="connsiteX9" fmla="*/ 9846128 w 11723914"/>
              <a:gd name="connsiteY9" fmla="*/ 685800 h 1322614"/>
              <a:gd name="connsiteX10" fmla="*/ 10580914 w 11723914"/>
              <a:gd name="connsiteY10" fmla="*/ 538843 h 1322614"/>
              <a:gd name="connsiteX11" fmla="*/ 11119757 w 11723914"/>
              <a:gd name="connsiteY11" fmla="*/ 391885 h 1322614"/>
              <a:gd name="connsiteX12" fmla="*/ 11723914 w 11723914"/>
              <a:gd name="connsiteY12" fmla="*/ 0 h 132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3914" h="1322614">
                <a:moveTo>
                  <a:pt x="0" y="1322614"/>
                </a:moveTo>
                <a:lnTo>
                  <a:pt x="1110342" y="1289957"/>
                </a:lnTo>
                <a:lnTo>
                  <a:pt x="2547257" y="1306285"/>
                </a:lnTo>
                <a:lnTo>
                  <a:pt x="4000500" y="1240971"/>
                </a:lnTo>
                <a:lnTo>
                  <a:pt x="4784271" y="1208314"/>
                </a:lnTo>
                <a:lnTo>
                  <a:pt x="5992585" y="1143000"/>
                </a:lnTo>
                <a:lnTo>
                  <a:pt x="7021285" y="1077685"/>
                </a:lnTo>
                <a:lnTo>
                  <a:pt x="7658100" y="996043"/>
                </a:lnTo>
                <a:lnTo>
                  <a:pt x="8866414" y="849085"/>
                </a:lnTo>
                <a:lnTo>
                  <a:pt x="9846128" y="685800"/>
                </a:lnTo>
                <a:lnTo>
                  <a:pt x="10580914" y="538843"/>
                </a:lnTo>
                <a:lnTo>
                  <a:pt x="11119757" y="391885"/>
                </a:lnTo>
                <a:lnTo>
                  <a:pt x="11723914" y="0"/>
                </a:lnTo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79">
              <a:defRPr/>
            </a:pPr>
            <a:endParaRPr lang="pt-BR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7" name="Conector reto 53">
            <a:extLst>
              <a:ext uri="{FF2B5EF4-FFF2-40B4-BE49-F238E27FC236}">
                <a16:creationId xmlns:a16="http://schemas.microsoft.com/office/drawing/2014/main" id="{DEECC1D3-4D2C-4EAA-9E27-15DC81CC624F}"/>
              </a:ext>
            </a:extLst>
          </p:cNvPr>
          <p:cNvCxnSpPr>
            <a:cxnSpLocks/>
          </p:cNvCxnSpPr>
          <p:nvPr/>
        </p:nvCxnSpPr>
        <p:spPr>
          <a:xfrm rot="5400000">
            <a:off x="159430" y="3234577"/>
            <a:ext cx="705221" cy="0"/>
          </a:xfrm>
          <a:prstGeom prst="line">
            <a:avLst/>
          </a:prstGeom>
          <a:ln w="38100" cap="rnd">
            <a:solidFill>
              <a:srgbClr val="0078D4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35">
            <a:extLst>
              <a:ext uri="{FF2B5EF4-FFF2-40B4-BE49-F238E27FC236}">
                <a16:creationId xmlns:a16="http://schemas.microsoft.com/office/drawing/2014/main" id="{8AAAC401-7484-4DA0-8F71-1F6E5F6FDEC3}"/>
              </a:ext>
            </a:extLst>
          </p:cNvPr>
          <p:cNvSpPr/>
          <p:nvPr/>
        </p:nvSpPr>
        <p:spPr>
          <a:xfrm>
            <a:off x="6612936" y="2149704"/>
            <a:ext cx="2334293" cy="1694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79">
              <a:defRPr/>
            </a:pPr>
            <a:r>
              <a:rPr lang="pt-BR" sz="10412" dirty="0">
                <a:solidFill>
                  <a:srgbClr val="004A84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50x</a:t>
            </a:r>
            <a:endParaRPr lang="pt-BR" sz="10412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DC3F8A6E-D15A-486E-AA2C-90B52E90A047}"/>
              </a:ext>
            </a:extLst>
          </p:cNvPr>
          <p:cNvSpPr/>
          <p:nvPr/>
        </p:nvSpPr>
        <p:spPr>
          <a:xfrm>
            <a:off x="6612936" y="3481284"/>
            <a:ext cx="2482937" cy="43845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9133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99" b="1" spc="208" dirty="0">
                <a:solidFill>
                  <a:srgbClr val="004A8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2010</a:t>
            </a:r>
            <a:r>
              <a:rPr lang="pt-BR" sz="2499" spc="208" dirty="0">
                <a:solidFill>
                  <a:srgbClr val="004A84"/>
                </a:solidFill>
                <a:latin typeface="Segoe UI Light"/>
                <a:ea typeface="Segoe UI" pitchFamily="34" charset="0"/>
                <a:cs typeface="Segoe UI" pitchFamily="34" charset="0"/>
              </a:rPr>
              <a:t> </a:t>
            </a:r>
            <a:r>
              <a:rPr lang="pt-BR" sz="2499" spc="208" dirty="0" err="1">
                <a:solidFill>
                  <a:srgbClr val="004A84"/>
                </a:solidFill>
                <a:latin typeface="Segoe UI Light"/>
                <a:ea typeface="Segoe UI" pitchFamily="34" charset="0"/>
                <a:cs typeface="Segoe UI" pitchFamily="34" charset="0"/>
              </a:rPr>
              <a:t>to</a:t>
            </a:r>
            <a:r>
              <a:rPr lang="pt-BR" sz="2499" spc="208" dirty="0">
                <a:solidFill>
                  <a:srgbClr val="004A84"/>
                </a:solidFill>
                <a:latin typeface="Segoe UI Light"/>
                <a:ea typeface="Segoe UI" pitchFamily="34" charset="0"/>
                <a:cs typeface="Segoe UI" pitchFamily="34" charset="0"/>
              </a:rPr>
              <a:t> </a:t>
            </a:r>
            <a:r>
              <a:rPr lang="pt-BR" sz="2499" b="1" spc="208" dirty="0">
                <a:solidFill>
                  <a:srgbClr val="004A8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2020</a:t>
            </a:r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BE46EF89-7735-4EA4-89CD-016356B44BD7}"/>
              </a:ext>
            </a:extLst>
          </p:cNvPr>
          <p:cNvSpPr/>
          <p:nvPr/>
        </p:nvSpPr>
        <p:spPr>
          <a:xfrm>
            <a:off x="6612936" y="1925669"/>
            <a:ext cx="2341132" cy="44807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9133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99" dirty="0" err="1">
                <a:solidFill>
                  <a:srgbClr val="004A8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Nullam</a:t>
            </a:r>
            <a:r>
              <a:rPr lang="pt-BR" sz="2499" dirty="0">
                <a:solidFill>
                  <a:srgbClr val="004A8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pt-BR" sz="2499" dirty="0" err="1">
                <a:solidFill>
                  <a:srgbClr val="004A8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dictum</a:t>
            </a:r>
            <a:endParaRPr lang="pt-BR" sz="2499" b="1" dirty="0">
              <a:solidFill>
                <a:srgbClr val="004A84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53B1F71-F940-447A-8B7E-9756753215AE}"/>
              </a:ext>
            </a:extLst>
          </p:cNvPr>
          <p:cNvCxnSpPr>
            <a:cxnSpLocks/>
          </p:cNvCxnSpPr>
          <p:nvPr/>
        </p:nvCxnSpPr>
        <p:spPr>
          <a:xfrm>
            <a:off x="460375" y="1199195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B0500661-8126-4D18-81C6-E7927AFA4E84}"/>
              </a:ext>
            </a:extLst>
          </p:cNvPr>
          <p:cNvSpPr/>
          <p:nvPr/>
        </p:nvSpPr>
        <p:spPr>
          <a:xfrm>
            <a:off x="885923" y="314657"/>
            <a:ext cx="6290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dolor.</a:t>
            </a:r>
            <a:endParaRPr lang="es-CO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9664E-6 0.06598 L -1.09664E-6 -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3" grpId="1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/>
          <p:nvPr/>
        </p:nvSpPr>
        <p:spPr>
          <a:xfrm>
            <a:off x="-1" y="0"/>
            <a:ext cx="12191999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4308309" y="1824327"/>
            <a:ext cx="7473202" cy="64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es-C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Contenido</a:t>
            </a:r>
          </a:p>
        </p:txBody>
      </p:sp>
      <p:sp>
        <p:nvSpPr>
          <p:cNvPr id="9" name="Google Shape;138;p16">
            <a:extLst>
              <a:ext uri="{FF2B5EF4-FFF2-40B4-BE49-F238E27FC236}">
                <a16:creationId xmlns:a16="http://schemas.microsoft.com/office/drawing/2014/main" id="{E0DE984A-D452-4063-A902-E4B08E057510}"/>
              </a:ext>
            </a:extLst>
          </p:cNvPr>
          <p:cNvSpPr txBox="1"/>
          <p:nvPr/>
        </p:nvSpPr>
        <p:spPr>
          <a:xfrm>
            <a:off x="9562432" y="4324877"/>
            <a:ext cx="183863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da-DK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Lorem ipsum dolor sit amet</a:t>
            </a:r>
          </a:p>
        </p:txBody>
      </p:sp>
      <p:sp>
        <p:nvSpPr>
          <p:cNvPr id="12" name="Google Shape;138;p16">
            <a:extLst>
              <a:ext uri="{FF2B5EF4-FFF2-40B4-BE49-F238E27FC236}">
                <a16:creationId xmlns:a16="http://schemas.microsoft.com/office/drawing/2014/main" id="{E22C4746-5367-4F74-8E4C-E240BC3AB205}"/>
              </a:ext>
            </a:extLst>
          </p:cNvPr>
          <p:cNvSpPr txBox="1"/>
          <p:nvPr/>
        </p:nvSpPr>
        <p:spPr>
          <a:xfrm>
            <a:off x="5239109" y="3106542"/>
            <a:ext cx="2202804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es-CO"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Lorem</a:t>
            </a:r>
            <a:r>
              <a:rPr lang="es-CO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s-CO"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ipsum</a:t>
            </a:r>
            <a:r>
              <a:rPr lang="es-CO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dolor </a:t>
            </a:r>
            <a:r>
              <a:rPr lang="es-CO"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sit</a:t>
            </a:r>
            <a:r>
              <a:rPr lang="es-CO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s-CO"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amet</a:t>
            </a:r>
            <a:endParaRPr lang="es-CO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6" name="Google Shape;138;p16">
            <a:extLst>
              <a:ext uri="{FF2B5EF4-FFF2-40B4-BE49-F238E27FC236}">
                <a16:creationId xmlns:a16="http://schemas.microsoft.com/office/drawing/2014/main" id="{D3734616-81E8-4606-9C92-3FDFCB1258D0}"/>
              </a:ext>
            </a:extLst>
          </p:cNvPr>
          <p:cNvSpPr txBox="1"/>
          <p:nvPr/>
        </p:nvSpPr>
        <p:spPr>
          <a:xfrm>
            <a:off x="5239108" y="4335626"/>
            <a:ext cx="2202804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es-CO"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Lorem</a:t>
            </a:r>
            <a:r>
              <a:rPr lang="es-CO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s-CO"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ipsum</a:t>
            </a:r>
            <a:r>
              <a:rPr lang="es-CO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dolor </a:t>
            </a:r>
            <a:r>
              <a:rPr lang="es-CO"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sit</a:t>
            </a:r>
            <a:r>
              <a:rPr lang="es-CO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s-CO" sz="2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amet</a:t>
            </a:r>
            <a:endParaRPr lang="es-CO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8" name="Google Shape;138;p16">
            <a:extLst>
              <a:ext uri="{FF2B5EF4-FFF2-40B4-BE49-F238E27FC236}">
                <a16:creationId xmlns:a16="http://schemas.microsoft.com/office/drawing/2014/main" id="{8FE181C6-A9E6-4863-A19E-B640CF8EAC4B}"/>
              </a:ext>
            </a:extLst>
          </p:cNvPr>
          <p:cNvSpPr txBox="1"/>
          <p:nvPr/>
        </p:nvSpPr>
        <p:spPr>
          <a:xfrm>
            <a:off x="5239109" y="5740814"/>
            <a:ext cx="2076092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da-DK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Lorem ipsum dolor sit amet</a:t>
            </a:r>
          </a:p>
        </p:txBody>
      </p:sp>
      <p:sp>
        <p:nvSpPr>
          <p:cNvPr id="25" name="Google Shape;138;p16">
            <a:extLst>
              <a:ext uri="{FF2B5EF4-FFF2-40B4-BE49-F238E27FC236}">
                <a16:creationId xmlns:a16="http://schemas.microsoft.com/office/drawing/2014/main" id="{CB46812F-F733-4B9E-A906-3E71EC91275F}"/>
              </a:ext>
            </a:extLst>
          </p:cNvPr>
          <p:cNvSpPr txBox="1"/>
          <p:nvPr/>
        </p:nvSpPr>
        <p:spPr>
          <a:xfrm>
            <a:off x="9562432" y="3106542"/>
            <a:ext cx="221908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da-DK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Lorem ipsum dolor sit amet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2318D3E-602D-4980-B684-9A81B57E4C86}"/>
              </a:ext>
            </a:extLst>
          </p:cNvPr>
          <p:cNvCxnSpPr>
            <a:cxnSpLocks/>
          </p:cNvCxnSpPr>
          <p:nvPr/>
        </p:nvCxnSpPr>
        <p:spPr>
          <a:xfrm>
            <a:off x="4408798" y="2615876"/>
            <a:ext cx="76166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 descr="Imagen que contiene edificio, árbol&#10;&#10;Descripción generada automáticamente">
            <a:extLst>
              <a:ext uri="{FF2B5EF4-FFF2-40B4-BE49-F238E27FC236}">
                <a16:creationId xmlns:a16="http://schemas.microsoft.com/office/drawing/2014/main" id="{738D3494-E505-43A0-9553-2D9427B7D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6"/>
          <a:stretch/>
        </p:blipFill>
        <p:spPr>
          <a:xfrm>
            <a:off x="17713" y="0"/>
            <a:ext cx="4037935" cy="685800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4A701DFE-CB8B-4C7B-8AE7-92BE770D8BB7}"/>
              </a:ext>
            </a:extLst>
          </p:cNvPr>
          <p:cNvSpPr/>
          <p:nvPr/>
        </p:nvSpPr>
        <p:spPr>
          <a:xfrm>
            <a:off x="17713" y="1109"/>
            <a:ext cx="4037935" cy="6858001"/>
          </a:xfrm>
          <a:prstGeom prst="rect">
            <a:avLst/>
          </a:prstGeom>
          <a:solidFill>
            <a:srgbClr val="20386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Marcador de contenido 8">
            <a:extLst>
              <a:ext uri="{FF2B5EF4-FFF2-40B4-BE49-F238E27FC236}">
                <a16:creationId xmlns:a16="http://schemas.microsoft.com/office/drawing/2014/main" id="{5BECC421-1C05-4E31-9EB5-3F95DE71E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414" y="635146"/>
            <a:ext cx="3460672" cy="564888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DAC9D71-8B9C-4AE7-A323-416E45AE4EA7}"/>
              </a:ext>
            </a:extLst>
          </p:cNvPr>
          <p:cNvCxnSpPr>
            <a:cxnSpLocks/>
          </p:cNvCxnSpPr>
          <p:nvPr/>
        </p:nvCxnSpPr>
        <p:spPr>
          <a:xfrm>
            <a:off x="5347504" y="5248158"/>
            <a:ext cx="287006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D9EAAB69-E424-46CC-9495-59E728E522BC}"/>
              </a:ext>
            </a:extLst>
          </p:cNvPr>
          <p:cNvCxnSpPr>
            <a:cxnSpLocks/>
          </p:cNvCxnSpPr>
          <p:nvPr/>
        </p:nvCxnSpPr>
        <p:spPr>
          <a:xfrm>
            <a:off x="5324354" y="3996873"/>
            <a:ext cx="289321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5767AEE-5CA0-40B0-820E-2278E3D5D2B8}"/>
              </a:ext>
            </a:extLst>
          </p:cNvPr>
          <p:cNvCxnSpPr>
            <a:cxnSpLocks/>
          </p:cNvCxnSpPr>
          <p:nvPr/>
        </p:nvCxnSpPr>
        <p:spPr>
          <a:xfrm>
            <a:off x="9664861" y="3977735"/>
            <a:ext cx="2360626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42C752B-CA1B-4A3E-A3B1-99E07FDC5863}"/>
              </a:ext>
            </a:extLst>
          </p:cNvPr>
          <p:cNvSpPr txBox="1"/>
          <p:nvPr/>
        </p:nvSpPr>
        <p:spPr>
          <a:xfrm>
            <a:off x="4297392" y="2966299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7B1850-7923-40E1-906E-6990A873B647}"/>
              </a:ext>
            </a:extLst>
          </p:cNvPr>
          <p:cNvSpPr txBox="1"/>
          <p:nvPr/>
        </p:nvSpPr>
        <p:spPr>
          <a:xfrm>
            <a:off x="4308309" y="4203139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95158B-1BA2-4CD1-BD01-29D61BFE47DD}"/>
              </a:ext>
            </a:extLst>
          </p:cNvPr>
          <p:cNvSpPr txBox="1"/>
          <p:nvPr/>
        </p:nvSpPr>
        <p:spPr>
          <a:xfrm>
            <a:off x="4323554" y="56331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999CAE-1AE1-484C-B98F-16DD216D41C4}"/>
              </a:ext>
            </a:extLst>
          </p:cNvPr>
          <p:cNvSpPr txBox="1"/>
          <p:nvPr/>
        </p:nvSpPr>
        <p:spPr>
          <a:xfrm>
            <a:off x="8633010" y="2967888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6CFC621-AE31-4591-9C71-0682B16DF8A5}"/>
              </a:ext>
            </a:extLst>
          </p:cNvPr>
          <p:cNvSpPr txBox="1"/>
          <p:nvPr/>
        </p:nvSpPr>
        <p:spPr>
          <a:xfrm>
            <a:off x="8706495" y="4191541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1">
            <a:extLst>
              <a:ext uri="{FF2B5EF4-FFF2-40B4-BE49-F238E27FC236}">
                <a16:creationId xmlns:a16="http://schemas.microsoft.com/office/drawing/2014/main" id="{FD10A65E-22A3-490B-805A-2592E1C0BAFD}"/>
              </a:ext>
            </a:extLst>
          </p:cNvPr>
          <p:cNvSpPr/>
          <p:nvPr/>
        </p:nvSpPr>
        <p:spPr>
          <a:xfrm>
            <a:off x="885923" y="528948"/>
            <a:ext cx="8670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s-MX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70AC952-B17A-44E3-9DCF-977F8814A6A1}"/>
              </a:ext>
            </a:extLst>
          </p:cNvPr>
          <p:cNvSpPr/>
          <p:nvPr/>
        </p:nvSpPr>
        <p:spPr>
          <a:xfrm>
            <a:off x="460375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EC0DF01-DC34-4E66-8167-027B4D8DC577}"/>
              </a:ext>
            </a:extLst>
          </p:cNvPr>
          <p:cNvSpPr txBox="1"/>
          <p:nvPr/>
        </p:nvSpPr>
        <p:spPr>
          <a:xfrm>
            <a:off x="5299370" y="1964456"/>
            <a:ext cx="6327499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Cum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parturient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montes,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justo,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justo,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vitae, justo.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s-CO" sz="2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endParaRPr lang="es-CO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A9926D8-ABCB-4EAE-A2BD-EF5B833CA4D3}"/>
              </a:ext>
            </a:extLst>
          </p:cNvPr>
          <p:cNvGrpSpPr/>
          <p:nvPr/>
        </p:nvGrpSpPr>
        <p:grpSpPr>
          <a:xfrm>
            <a:off x="565131" y="1756612"/>
            <a:ext cx="4235156" cy="4271210"/>
            <a:chOff x="316749" y="1425729"/>
            <a:chExt cx="4811628" cy="4852590"/>
          </a:xfrm>
        </p:grpSpPr>
        <p:grpSp>
          <p:nvGrpSpPr>
            <p:cNvPr id="15" name="Graphic 3" descr="Man">
              <a:extLst>
                <a:ext uri="{FF2B5EF4-FFF2-40B4-BE49-F238E27FC236}">
                  <a16:creationId xmlns:a16="http://schemas.microsoft.com/office/drawing/2014/main" id="{60A9940A-731D-4031-9831-00C82B77822C}"/>
                </a:ext>
              </a:extLst>
            </p:cNvPr>
            <p:cNvGrpSpPr/>
            <p:nvPr/>
          </p:nvGrpSpPr>
          <p:grpSpPr>
            <a:xfrm>
              <a:off x="316749" y="3629179"/>
              <a:ext cx="209550" cy="428625"/>
              <a:chOff x="3690186" y="337343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16" name="Freeform: Shape 1007">
                <a:extLst>
                  <a:ext uri="{FF2B5EF4-FFF2-40B4-BE49-F238E27FC236}">
                    <a16:creationId xmlns:a16="http://schemas.microsoft.com/office/drawing/2014/main" id="{1C640244-1E1C-4486-9A13-8C435F41072F}"/>
                  </a:ext>
                </a:extLst>
              </p:cNvPr>
              <p:cNvSpPr/>
              <p:nvPr/>
            </p:nvSpPr>
            <p:spPr>
              <a:xfrm>
                <a:off x="3756861" y="337343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008">
                <a:extLst>
                  <a:ext uri="{FF2B5EF4-FFF2-40B4-BE49-F238E27FC236}">
                    <a16:creationId xmlns:a16="http://schemas.microsoft.com/office/drawing/2014/main" id="{B34CB19D-C1F8-427F-BA92-92B10FB265C7}"/>
                  </a:ext>
                </a:extLst>
              </p:cNvPr>
              <p:cNvSpPr/>
              <p:nvPr/>
            </p:nvSpPr>
            <p:spPr>
              <a:xfrm>
                <a:off x="3690186" y="345916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aphic 4" descr="Man">
              <a:extLst>
                <a:ext uri="{FF2B5EF4-FFF2-40B4-BE49-F238E27FC236}">
                  <a16:creationId xmlns:a16="http://schemas.microsoft.com/office/drawing/2014/main" id="{4AA81C99-DCDF-4E14-A07D-1ED624CA6912}"/>
                </a:ext>
              </a:extLst>
            </p:cNvPr>
            <p:cNvGrpSpPr/>
            <p:nvPr/>
          </p:nvGrpSpPr>
          <p:grpSpPr>
            <a:xfrm>
              <a:off x="895667" y="3610130"/>
              <a:ext cx="209550" cy="428625"/>
              <a:chOff x="4269104" y="3354388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19" name="Freeform: Shape 1011">
                <a:extLst>
                  <a:ext uri="{FF2B5EF4-FFF2-40B4-BE49-F238E27FC236}">
                    <a16:creationId xmlns:a16="http://schemas.microsoft.com/office/drawing/2014/main" id="{9C49666E-0A0C-4544-A574-03EF19C3828D}"/>
                  </a:ext>
                </a:extLst>
              </p:cNvPr>
              <p:cNvSpPr/>
              <p:nvPr/>
            </p:nvSpPr>
            <p:spPr>
              <a:xfrm>
                <a:off x="4335779" y="335438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1012">
                <a:extLst>
                  <a:ext uri="{FF2B5EF4-FFF2-40B4-BE49-F238E27FC236}">
                    <a16:creationId xmlns:a16="http://schemas.microsoft.com/office/drawing/2014/main" id="{35438693-0A61-44FC-9FC9-3E1D2E0B0A66}"/>
                  </a:ext>
                </a:extLst>
              </p:cNvPr>
              <p:cNvSpPr/>
              <p:nvPr/>
            </p:nvSpPr>
            <p:spPr>
              <a:xfrm>
                <a:off x="4269104" y="3440113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aphic 5" descr="Man">
              <a:extLst>
                <a:ext uri="{FF2B5EF4-FFF2-40B4-BE49-F238E27FC236}">
                  <a16:creationId xmlns:a16="http://schemas.microsoft.com/office/drawing/2014/main" id="{D2F59551-1FEB-41AC-8F7E-C2618C23B920}"/>
                </a:ext>
              </a:extLst>
            </p:cNvPr>
            <p:cNvGrpSpPr/>
            <p:nvPr/>
          </p:nvGrpSpPr>
          <p:grpSpPr>
            <a:xfrm>
              <a:off x="1474000" y="3527379"/>
              <a:ext cx="209550" cy="428625"/>
              <a:chOff x="4847437" y="327163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5" name="Freeform: Shape 1015">
                <a:extLst>
                  <a:ext uri="{FF2B5EF4-FFF2-40B4-BE49-F238E27FC236}">
                    <a16:creationId xmlns:a16="http://schemas.microsoft.com/office/drawing/2014/main" id="{78A04F6F-A1AC-4181-B3EE-F721C92EA121}"/>
                  </a:ext>
                </a:extLst>
              </p:cNvPr>
              <p:cNvSpPr/>
              <p:nvPr/>
            </p:nvSpPr>
            <p:spPr>
              <a:xfrm>
                <a:off x="4914112" y="327163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1016">
                <a:extLst>
                  <a:ext uri="{FF2B5EF4-FFF2-40B4-BE49-F238E27FC236}">
                    <a16:creationId xmlns:a16="http://schemas.microsoft.com/office/drawing/2014/main" id="{A2F9FE76-028C-4088-93F7-C03864E21776}"/>
                  </a:ext>
                </a:extLst>
              </p:cNvPr>
              <p:cNvSpPr/>
              <p:nvPr/>
            </p:nvSpPr>
            <p:spPr>
              <a:xfrm>
                <a:off x="4847437" y="335736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aphic 6" descr="Man">
              <a:extLst>
                <a:ext uri="{FF2B5EF4-FFF2-40B4-BE49-F238E27FC236}">
                  <a16:creationId xmlns:a16="http://schemas.microsoft.com/office/drawing/2014/main" id="{A85C088E-EE2E-494F-8C4F-C828793F0DCE}"/>
                </a:ext>
              </a:extLst>
            </p:cNvPr>
            <p:cNvGrpSpPr/>
            <p:nvPr/>
          </p:nvGrpSpPr>
          <p:grpSpPr>
            <a:xfrm>
              <a:off x="2001057" y="3475836"/>
              <a:ext cx="209550" cy="428625"/>
              <a:chOff x="5374494" y="3220094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8" name="Freeform: Shape 1019">
                <a:extLst>
                  <a:ext uri="{FF2B5EF4-FFF2-40B4-BE49-F238E27FC236}">
                    <a16:creationId xmlns:a16="http://schemas.microsoft.com/office/drawing/2014/main" id="{3AB09DB9-0DED-4B80-9AF3-E9EE389A3761}"/>
                  </a:ext>
                </a:extLst>
              </p:cNvPr>
              <p:cNvSpPr/>
              <p:nvPr/>
            </p:nvSpPr>
            <p:spPr>
              <a:xfrm>
                <a:off x="5441169" y="322009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1020">
                <a:extLst>
                  <a:ext uri="{FF2B5EF4-FFF2-40B4-BE49-F238E27FC236}">
                    <a16:creationId xmlns:a16="http://schemas.microsoft.com/office/drawing/2014/main" id="{C231A3E4-79BE-4AF6-B0C5-15E78C99F3D5}"/>
                  </a:ext>
                </a:extLst>
              </p:cNvPr>
              <p:cNvSpPr/>
              <p:nvPr/>
            </p:nvSpPr>
            <p:spPr>
              <a:xfrm>
                <a:off x="5374494" y="330581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aphic 7" descr="Man">
              <a:extLst>
                <a:ext uri="{FF2B5EF4-FFF2-40B4-BE49-F238E27FC236}">
                  <a16:creationId xmlns:a16="http://schemas.microsoft.com/office/drawing/2014/main" id="{7826FCFD-43FB-43F7-8FA0-7834580A4B45}"/>
                </a:ext>
              </a:extLst>
            </p:cNvPr>
            <p:cNvGrpSpPr/>
            <p:nvPr/>
          </p:nvGrpSpPr>
          <p:grpSpPr>
            <a:xfrm>
              <a:off x="2420352" y="3799025"/>
              <a:ext cx="209550" cy="428625"/>
              <a:chOff x="5793789" y="3543283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31" name="Freeform: Shape 1023">
                <a:extLst>
                  <a:ext uri="{FF2B5EF4-FFF2-40B4-BE49-F238E27FC236}">
                    <a16:creationId xmlns:a16="http://schemas.microsoft.com/office/drawing/2014/main" id="{E3014AD1-193F-4ED5-A83D-8B96A20446E8}"/>
                  </a:ext>
                </a:extLst>
              </p:cNvPr>
              <p:cNvSpPr/>
              <p:nvPr/>
            </p:nvSpPr>
            <p:spPr>
              <a:xfrm>
                <a:off x="5860464" y="3543283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024">
                <a:extLst>
                  <a:ext uri="{FF2B5EF4-FFF2-40B4-BE49-F238E27FC236}">
                    <a16:creationId xmlns:a16="http://schemas.microsoft.com/office/drawing/2014/main" id="{E5F5190D-C28E-4E58-9E92-96F374B10498}"/>
                  </a:ext>
                </a:extLst>
              </p:cNvPr>
              <p:cNvSpPr/>
              <p:nvPr/>
            </p:nvSpPr>
            <p:spPr>
              <a:xfrm>
                <a:off x="5793789" y="3629008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aphic 8" descr="Man">
              <a:extLst>
                <a:ext uri="{FF2B5EF4-FFF2-40B4-BE49-F238E27FC236}">
                  <a16:creationId xmlns:a16="http://schemas.microsoft.com/office/drawing/2014/main" id="{3E325475-1538-4450-9600-9E4EDA632748}"/>
                </a:ext>
              </a:extLst>
            </p:cNvPr>
            <p:cNvGrpSpPr/>
            <p:nvPr/>
          </p:nvGrpSpPr>
          <p:grpSpPr>
            <a:xfrm>
              <a:off x="2930923" y="3591063"/>
              <a:ext cx="209550" cy="428625"/>
              <a:chOff x="6304360" y="333532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34" name="Freeform: Shape 1027">
                <a:extLst>
                  <a:ext uri="{FF2B5EF4-FFF2-40B4-BE49-F238E27FC236}">
                    <a16:creationId xmlns:a16="http://schemas.microsoft.com/office/drawing/2014/main" id="{520B1A8B-96F9-436F-9039-895DAA660B73}"/>
                  </a:ext>
                </a:extLst>
              </p:cNvPr>
              <p:cNvSpPr/>
              <p:nvPr/>
            </p:nvSpPr>
            <p:spPr>
              <a:xfrm>
                <a:off x="6371035" y="333532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1028">
                <a:extLst>
                  <a:ext uri="{FF2B5EF4-FFF2-40B4-BE49-F238E27FC236}">
                    <a16:creationId xmlns:a16="http://schemas.microsoft.com/office/drawing/2014/main" id="{77D6BE1D-31A0-4F3D-8552-9204B4D79C24}"/>
                  </a:ext>
                </a:extLst>
              </p:cNvPr>
              <p:cNvSpPr/>
              <p:nvPr/>
            </p:nvSpPr>
            <p:spPr>
              <a:xfrm>
                <a:off x="6304360" y="342104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aphic 9" descr="Man">
              <a:extLst>
                <a:ext uri="{FF2B5EF4-FFF2-40B4-BE49-F238E27FC236}">
                  <a16:creationId xmlns:a16="http://schemas.microsoft.com/office/drawing/2014/main" id="{0CCC9FE5-BC12-4810-9901-D36955E8BEB0}"/>
                </a:ext>
              </a:extLst>
            </p:cNvPr>
            <p:cNvGrpSpPr/>
            <p:nvPr/>
          </p:nvGrpSpPr>
          <p:grpSpPr>
            <a:xfrm>
              <a:off x="3509829" y="3510316"/>
              <a:ext cx="209550" cy="428625"/>
              <a:chOff x="6883266" y="3254574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37" name="Freeform: Shape 1031">
                <a:extLst>
                  <a:ext uri="{FF2B5EF4-FFF2-40B4-BE49-F238E27FC236}">
                    <a16:creationId xmlns:a16="http://schemas.microsoft.com/office/drawing/2014/main" id="{EAB0C605-776E-496F-8728-C1492E6813DC}"/>
                  </a:ext>
                </a:extLst>
              </p:cNvPr>
              <p:cNvSpPr/>
              <p:nvPr/>
            </p:nvSpPr>
            <p:spPr>
              <a:xfrm>
                <a:off x="6949941" y="325457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032">
                <a:extLst>
                  <a:ext uri="{FF2B5EF4-FFF2-40B4-BE49-F238E27FC236}">
                    <a16:creationId xmlns:a16="http://schemas.microsoft.com/office/drawing/2014/main" id="{A3C35B43-FEC5-4CD6-915C-31C1C18C59E5}"/>
                  </a:ext>
                </a:extLst>
              </p:cNvPr>
              <p:cNvSpPr/>
              <p:nvPr/>
            </p:nvSpPr>
            <p:spPr>
              <a:xfrm>
                <a:off x="6883266" y="334029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aphic 10" descr="Man">
              <a:extLst>
                <a:ext uri="{FF2B5EF4-FFF2-40B4-BE49-F238E27FC236}">
                  <a16:creationId xmlns:a16="http://schemas.microsoft.com/office/drawing/2014/main" id="{2ED2E461-8808-48D3-9351-7326D0209591}"/>
                </a:ext>
              </a:extLst>
            </p:cNvPr>
            <p:cNvGrpSpPr/>
            <p:nvPr/>
          </p:nvGrpSpPr>
          <p:grpSpPr>
            <a:xfrm>
              <a:off x="4075606" y="3475836"/>
              <a:ext cx="209550" cy="428625"/>
              <a:chOff x="7449043" y="3220094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40" name="Freeform: Shape 1035">
                <a:extLst>
                  <a:ext uri="{FF2B5EF4-FFF2-40B4-BE49-F238E27FC236}">
                    <a16:creationId xmlns:a16="http://schemas.microsoft.com/office/drawing/2014/main" id="{98A44888-1261-443C-BBDB-31E318DF7B88}"/>
                  </a:ext>
                </a:extLst>
              </p:cNvPr>
              <p:cNvSpPr/>
              <p:nvPr/>
            </p:nvSpPr>
            <p:spPr>
              <a:xfrm>
                <a:off x="7515718" y="322009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1036">
                <a:extLst>
                  <a:ext uri="{FF2B5EF4-FFF2-40B4-BE49-F238E27FC236}">
                    <a16:creationId xmlns:a16="http://schemas.microsoft.com/office/drawing/2014/main" id="{92100A9D-9807-49C3-8BFF-6ECA27CC908B}"/>
                  </a:ext>
                </a:extLst>
              </p:cNvPr>
              <p:cNvSpPr/>
              <p:nvPr/>
            </p:nvSpPr>
            <p:spPr>
              <a:xfrm>
                <a:off x="7449043" y="330581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aphic 11" descr="Man">
              <a:extLst>
                <a:ext uri="{FF2B5EF4-FFF2-40B4-BE49-F238E27FC236}">
                  <a16:creationId xmlns:a16="http://schemas.microsoft.com/office/drawing/2014/main" id="{6DFEF65C-87AD-4983-B81F-985560A57D31}"/>
                </a:ext>
              </a:extLst>
            </p:cNvPr>
            <p:cNvGrpSpPr/>
            <p:nvPr/>
          </p:nvGrpSpPr>
          <p:grpSpPr>
            <a:xfrm>
              <a:off x="4462954" y="3571634"/>
              <a:ext cx="209550" cy="428625"/>
              <a:chOff x="7836391" y="3315892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43" name="Freeform: Shape 1039">
                <a:extLst>
                  <a:ext uri="{FF2B5EF4-FFF2-40B4-BE49-F238E27FC236}">
                    <a16:creationId xmlns:a16="http://schemas.microsoft.com/office/drawing/2014/main" id="{62C3B09E-DDD1-4BC1-80EB-1D1988AF9AC0}"/>
                  </a:ext>
                </a:extLst>
              </p:cNvPr>
              <p:cNvSpPr/>
              <p:nvPr/>
            </p:nvSpPr>
            <p:spPr>
              <a:xfrm>
                <a:off x="7903066" y="331589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1040">
                <a:extLst>
                  <a:ext uri="{FF2B5EF4-FFF2-40B4-BE49-F238E27FC236}">
                    <a16:creationId xmlns:a16="http://schemas.microsoft.com/office/drawing/2014/main" id="{4F26F3D4-58E1-4BD5-AB64-9285CA381EE7}"/>
                  </a:ext>
                </a:extLst>
              </p:cNvPr>
              <p:cNvSpPr/>
              <p:nvPr/>
            </p:nvSpPr>
            <p:spPr>
              <a:xfrm>
                <a:off x="7836391" y="340161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aphic 12" descr="Man">
              <a:extLst>
                <a:ext uri="{FF2B5EF4-FFF2-40B4-BE49-F238E27FC236}">
                  <a16:creationId xmlns:a16="http://schemas.microsoft.com/office/drawing/2014/main" id="{721433DD-F4ED-466E-B1CD-6934AB2978DB}"/>
                </a:ext>
              </a:extLst>
            </p:cNvPr>
            <p:cNvGrpSpPr/>
            <p:nvPr/>
          </p:nvGrpSpPr>
          <p:grpSpPr>
            <a:xfrm>
              <a:off x="4918827" y="3629179"/>
              <a:ext cx="209550" cy="428625"/>
              <a:chOff x="8292264" y="337343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46" name="Freeform: Shape 1043">
                <a:extLst>
                  <a:ext uri="{FF2B5EF4-FFF2-40B4-BE49-F238E27FC236}">
                    <a16:creationId xmlns:a16="http://schemas.microsoft.com/office/drawing/2014/main" id="{BE110429-76ED-4416-9B3B-836AB7B8282D}"/>
                  </a:ext>
                </a:extLst>
              </p:cNvPr>
              <p:cNvSpPr/>
              <p:nvPr/>
            </p:nvSpPr>
            <p:spPr>
              <a:xfrm>
                <a:off x="8358939" y="337343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1044">
                <a:extLst>
                  <a:ext uri="{FF2B5EF4-FFF2-40B4-BE49-F238E27FC236}">
                    <a16:creationId xmlns:a16="http://schemas.microsoft.com/office/drawing/2014/main" id="{420FD88F-2F7F-44CD-99CD-DB70CF903E1C}"/>
                  </a:ext>
                </a:extLst>
              </p:cNvPr>
              <p:cNvSpPr/>
              <p:nvPr/>
            </p:nvSpPr>
            <p:spPr>
              <a:xfrm>
                <a:off x="8292264" y="345916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aphic 13" descr="Man">
              <a:extLst>
                <a:ext uri="{FF2B5EF4-FFF2-40B4-BE49-F238E27FC236}">
                  <a16:creationId xmlns:a16="http://schemas.microsoft.com/office/drawing/2014/main" id="{660EB51E-703F-4D22-9CE9-386DAFAC1700}"/>
                </a:ext>
              </a:extLst>
            </p:cNvPr>
            <p:cNvGrpSpPr/>
            <p:nvPr/>
          </p:nvGrpSpPr>
          <p:grpSpPr>
            <a:xfrm>
              <a:off x="411646" y="3114829"/>
              <a:ext cx="209550" cy="428625"/>
              <a:chOff x="3785083" y="285908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49" name="Freeform: Shape 1047">
                <a:extLst>
                  <a:ext uri="{FF2B5EF4-FFF2-40B4-BE49-F238E27FC236}">
                    <a16:creationId xmlns:a16="http://schemas.microsoft.com/office/drawing/2014/main" id="{235C4341-C89C-4200-AE6F-2FD604F7D35A}"/>
                  </a:ext>
                </a:extLst>
              </p:cNvPr>
              <p:cNvSpPr/>
              <p:nvPr/>
            </p:nvSpPr>
            <p:spPr>
              <a:xfrm>
                <a:off x="3851758" y="285908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1048">
                <a:extLst>
                  <a:ext uri="{FF2B5EF4-FFF2-40B4-BE49-F238E27FC236}">
                    <a16:creationId xmlns:a16="http://schemas.microsoft.com/office/drawing/2014/main" id="{92CCCAF3-55BA-48C7-A312-7DF4E57BC0B7}"/>
                  </a:ext>
                </a:extLst>
              </p:cNvPr>
              <p:cNvSpPr/>
              <p:nvPr/>
            </p:nvSpPr>
            <p:spPr>
              <a:xfrm>
                <a:off x="3785083" y="294481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aphic 14" descr="Man">
              <a:extLst>
                <a:ext uri="{FF2B5EF4-FFF2-40B4-BE49-F238E27FC236}">
                  <a16:creationId xmlns:a16="http://schemas.microsoft.com/office/drawing/2014/main" id="{F5DF9A85-C8E4-4831-8D5B-1FED9C032F95}"/>
                </a:ext>
              </a:extLst>
            </p:cNvPr>
            <p:cNvGrpSpPr/>
            <p:nvPr/>
          </p:nvGrpSpPr>
          <p:grpSpPr>
            <a:xfrm>
              <a:off x="813164" y="3129003"/>
              <a:ext cx="209550" cy="428625"/>
              <a:chOff x="4186601" y="287326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52" name="Freeform: Shape 1051">
                <a:extLst>
                  <a:ext uri="{FF2B5EF4-FFF2-40B4-BE49-F238E27FC236}">
                    <a16:creationId xmlns:a16="http://schemas.microsoft.com/office/drawing/2014/main" id="{26D33466-B676-4B15-9143-52F1FDFEA6EB}"/>
                  </a:ext>
                </a:extLst>
              </p:cNvPr>
              <p:cNvSpPr/>
              <p:nvPr/>
            </p:nvSpPr>
            <p:spPr>
              <a:xfrm>
                <a:off x="4253276" y="287326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1052">
                <a:extLst>
                  <a:ext uri="{FF2B5EF4-FFF2-40B4-BE49-F238E27FC236}">
                    <a16:creationId xmlns:a16="http://schemas.microsoft.com/office/drawing/2014/main" id="{FE191371-609A-469A-B241-29ECD303B52F}"/>
                  </a:ext>
                </a:extLst>
              </p:cNvPr>
              <p:cNvSpPr/>
              <p:nvPr/>
            </p:nvSpPr>
            <p:spPr>
              <a:xfrm>
                <a:off x="4186601" y="295898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aphic 15" descr="Man">
              <a:extLst>
                <a:ext uri="{FF2B5EF4-FFF2-40B4-BE49-F238E27FC236}">
                  <a16:creationId xmlns:a16="http://schemas.microsoft.com/office/drawing/2014/main" id="{0D61841E-6C14-41DB-895F-A145BB909747}"/>
                </a:ext>
              </a:extLst>
            </p:cNvPr>
            <p:cNvGrpSpPr/>
            <p:nvPr/>
          </p:nvGrpSpPr>
          <p:grpSpPr>
            <a:xfrm>
              <a:off x="1215973" y="3134673"/>
              <a:ext cx="209550" cy="428625"/>
              <a:chOff x="4589410" y="287893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55" name="Freeform: Shape 1055">
                <a:extLst>
                  <a:ext uri="{FF2B5EF4-FFF2-40B4-BE49-F238E27FC236}">
                    <a16:creationId xmlns:a16="http://schemas.microsoft.com/office/drawing/2014/main" id="{86662CD5-3A52-4BF1-B745-E52DD6379BD7}"/>
                  </a:ext>
                </a:extLst>
              </p:cNvPr>
              <p:cNvSpPr/>
              <p:nvPr/>
            </p:nvSpPr>
            <p:spPr>
              <a:xfrm>
                <a:off x="4656085" y="287893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1056">
                <a:extLst>
                  <a:ext uri="{FF2B5EF4-FFF2-40B4-BE49-F238E27FC236}">
                    <a16:creationId xmlns:a16="http://schemas.microsoft.com/office/drawing/2014/main" id="{0F59F4B8-7C7A-43DD-99C7-F0E38D98E7CD}"/>
                  </a:ext>
                </a:extLst>
              </p:cNvPr>
              <p:cNvSpPr/>
              <p:nvPr/>
            </p:nvSpPr>
            <p:spPr>
              <a:xfrm>
                <a:off x="4589410" y="296465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aphic 16" descr="Man">
              <a:extLst>
                <a:ext uri="{FF2B5EF4-FFF2-40B4-BE49-F238E27FC236}">
                  <a16:creationId xmlns:a16="http://schemas.microsoft.com/office/drawing/2014/main" id="{EF6D542C-F613-4868-A60E-2B5465C68C35}"/>
                </a:ext>
              </a:extLst>
            </p:cNvPr>
            <p:cNvGrpSpPr/>
            <p:nvPr/>
          </p:nvGrpSpPr>
          <p:grpSpPr>
            <a:xfrm>
              <a:off x="1743030" y="3122766"/>
              <a:ext cx="209550" cy="428625"/>
              <a:chOff x="5116467" y="2867024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58" name="Freeform: Shape 1059">
                <a:extLst>
                  <a:ext uri="{FF2B5EF4-FFF2-40B4-BE49-F238E27FC236}">
                    <a16:creationId xmlns:a16="http://schemas.microsoft.com/office/drawing/2014/main" id="{6015C162-B274-48CE-8F1D-23E07E0752F7}"/>
                  </a:ext>
                </a:extLst>
              </p:cNvPr>
              <p:cNvSpPr/>
              <p:nvPr/>
            </p:nvSpPr>
            <p:spPr>
              <a:xfrm>
                <a:off x="5183142" y="286702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1060">
                <a:extLst>
                  <a:ext uri="{FF2B5EF4-FFF2-40B4-BE49-F238E27FC236}">
                    <a16:creationId xmlns:a16="http://schemas.microsoft.com/office/drawing/2014/main" id="{A31719F9-9F4A-47EF-B599-F7C93B3DF771}"/>
                  </a:ext>
                </a:extLst>
              </p:cNvPr>
              <p:cNvSpPr/>
              <p:nvPr/>
            </p:nvSpPr>
            <p:spPr>
              <a:xfrm>
                <a:off x="5116467" y="295274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aphic 17" descr="Man">
              <a:extLst>
                <a:ext uri="{FF2B5EF4-FFF2-40B4-BE49-F238E27FC236}">
                  <a16:creationId xmlns:a16="http://schemas.microsoft.com/office/drawing/2014/main" id="{045D6DFC-F48A-4DEC-9C7F-D2E6DF78C043}"/>
                </a:ext>
              </a:extLst>
            </p:cNvPr>
            <p:cNvGrpSpPr/>
            <p:nvPr/>
          </p:nvGrpSpPr>
          <p:grpSpPr>
            <a:xfrm>
              <a:off x="2282519" y="3285484"/>
              <a:ext cx="209550" cy="428625"/>
              <a:chOff x="5655956" y="3029742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61" name="Freeform: Shape 1063">
                <a:extLst>
                  <a:ext uri="{FF2B5EF4-FFF2-40B4-BE49-F238E27FC236}">
                    <a16:creationId xmlns:a16="http://schemas.microsoft.com/office/drawing/2014/main" id="{1E5A5CF4-1E16-4859-A0EC-79DEE0FD33FB}"/>
                  </a:ext>
                </a:extLst>
              </p:cNvPr>
              <p:cNvSpPr/>
              <p:nvPr/>
            </p:nvSpPr>
            <p:spPr>
              <a:xfrm>
                <a:off x="5722631" y="302974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1064">
                <a:extLst>
                  <a:ext uri="{FF2B5EF4-FFF2-40B4-BE49-F238E27FC236}">
                    <a16:creationId xmlns:a16="http://schemas.microsoft.com/office/drawing/2014/main" id="{D2B0FF55-C007-4407-BEA0-9DFD91CEB181}"/>
                  </a:ext>
                </a:extLst>
              </p:cNvPr>
              <p:cNvSpPr/>
              <p:nvPr/>
            </p:nvSpPr>
            <p:spPr>
              <a:xfrm>
                <a:off x="5655956" y="311546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aphic 18" descr="Man">
              <a:extLst>
                <a:ext uri="{FF2B5EF4-FFF2-40B4-BE49-F238E27FC236}">
                  <a16:creationId xmlns:a16="http://schemas.microsoft.com/office/drawing/2014/main" id="{B2196E65-1F05-426D-945E-ADA419C468E5}"/>
                </a:ext>
              </a:extLst>
            </p:cNvPr>
            <p:cNvGrpSpPr/>
            <p:nvPr/>
          </p:nvGrpSpPr>
          <p:grpSpPr>
            <a:xfrm>
              <a:off x="2701178" y="3214841"/>
              <a:ext cx="209550" cy="428625"/>
              <a:chOff x="6074615" y="2959099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64" name="Freeform: Shape 1067">
                <a:extLst>
                  <a:ext uri="{FF2B5EF4-FFF2-40B4-BE49-F238E27FC236}">
                    <a16:creationId xmlns:a16="http://schemas.microsoft.com/office/drawing/2014/main" id="{657804A1-E41A-4117-8AC7-2218A2364018}"/>
                  </a:ext>
                </a:extLst>
              </p:cNvPr>
              <p:cNvSpPr/>
              <p:nvPr/>
            </p:nvSpPr>
            <p:spPr>
              <a:xfrm>
                <a:off x="6141290" y="2959099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1068">
                <a:extLst>
                  <a:ext uri="{FF2B5EF4-FFF2-40B4-BE49-F238E27FC236}">
                    <a16:creationId xmlns:a16="http://schemas.microsoft.com/office/drawing/2014/main" id="{9AABF5A5-EF91-4011-9852-D75799D2A84F}"/>
                  </a:ext>
                </a:extLst>
              </p:cNvPr>
              <p:cNvSpPr/>
              <p:nvPr/>
            </p:nvSpPr>
            <p:spPr>
              <a:xfrm>
                <a:off x="6074615" y="3044824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aphic 19" descr="Man">
              <a:extLst>
                <a:ext uri="{FF2B5EF4-FFF2-40B4-BE49-F238E27FC236}">
                  <a16:creationId xmlns:a16="http://schemas.microsoft.com/office/drawing/2014/main" id="{897EEB58-507B-4FD9-8D50-D8B397569630}"/>
                </a:ext>
              </a:extLst>
            </p:cNvPr>
            <p:cNvGrpSpPr/>
            <p:nvPr/>
          </p:nvGrpSpPr>
          <p:grpSpPr>
            <a:xfrm>
              <a:off x="3349582" y="3114829"/>
              <a:ext cx="209550" cy="428625"/>
              <a:chOff x="6723019" y="2859087"/>
              <a:chExt cx="209550" cy="428625"/>
            </a:xfrm>
            <a:solidFill>
              <a:srgbClr val="BEBEBE"/>
            </a:solidFill>
          </p:grpSpPr>
          <p:sp>
            <p:nvSpPr>
              <p:cNvPr id="67" name="Freeform: Shape 1071">
                <a:extLst>
                  <a:ext uri="{FF2B5EF4-FFF2-40B4-BE49-F238E27FC236}">
                    <a16:creationId xmlns:a16="http://schemas.microsoft.com/office/drawing/2014/main" id="{E608ADB1-9816-4A9B-92CF-145C2495B255}"/>
                  </a:ext>
                </a:extLst>
              </p:cNvPr>
              <p:cNvSpPr/>
              <p:nvPr/>
            </p:nvSpPr>
            <p:spPr>
              <a:xfrm>
                <a:off x="6789694" y="285908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1072">
                <a:extLst>
                  <a:ext uri="{FF2B5EF4-FFF2-40B4-BE49-F238E27FC236}">
                    <a16:creationId xmlns:a16="http://schemas.microsoft.com/office/drawing/2014/main" id="{BDE2E2BA-12F5-4FE0-8067-ECA504C55AC5}"/>
                  </a:ext>
                </a:extLst>
              </p:cNvPr>
              <p:cNvSpPr/>
              <p:nvPr/>
            </p:nvSpPr>
            <p:spPr>
              <a:xfrm>
                <a:off x="6723019" y="294481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aphic 20" descr="Man">
              <a:extLst>
                <a:ext uri="{FF2B5EF4-FFF2-40B4-BE49-F238E27FC236}">
                  <a16:creationId xmlns:a16="http://schemas.microsoft.com/office/drawing/2014/main" id="{14E4756C-246C-465D-B6C2-1F21555F6116}"/>
                </a:ext>
              </a:extLst>
            </p:cNvPr>
            <p:cNvGrpSpPr/>
            <p:nvPr/>
          </p:nvGrpSpPr>
          <p:grpSpPr>
            <a:xfrm>
              <a:off x="3839238" y="3114829"/>
              <a:ext cx="209550" cy="428625"/>
              <a:chOff x="7212675" y="285908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70" name="Freeform: Shape 1075">
                <a:extLst>
                  <a:ext uri="{FF2B5EF4-FFF2-40B4-BE49-F238E27FC236}">
                    <a16:creationId xmlns:a16="http://schemas.microsoft.com/office/drawing/2014/main" id="{AFA9BF20-38B0-4D9D-B897-59D4B0380A51}"/>
                  </a:ext>
                </a:extLst>
              </p:cNvPr>
              <p:cNvSpPr/>
              <p:nvPr/>
            </p:nvSpPr>
            <p:spPr>
              <a:xfrm>
                <a:off x="7279350" y="285908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1076">
                <a:extLst>
                  <a:ext uri="{FF2B5EF4-FFF2-40B4-BE49-F238E27FC236}">
                    <a16:creationId xmlns:a16="http://schemas.microsoft.com/office/drawing/2014/main" id="{F1878308-B951-4A79-8BC1-C7642B226247}"/>
                  </a:ext>
                </a:extLst>
              </p:cNvPr>
              <p:cNvSpPr/>
              <p:nvPr/>
            </p:nvSpPr>
            <p:spPr>
              <a:xfrm>
                <a:off x="7212675" y="294481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aphic 21" descr="Man">
              <a:extLst>
                <a:ext uri="{FF2B5EF4-FFF2-40B4-BE49-F238E27FC236}">
                  <a16:creationId xmlns:a16="http://schemas.microsoft.com/office/drawing/2014/main" id="{1A385C9A-0C20-4C53-89FC-D413BE79DB23}"/>
                </a:ext>
              </a:extLst>
            </p:cNvPr>
            <p:cNvGrpSpPr/>
            <p:nvPr/>
          </p:nvGrpSpPr>
          <p:grpSpPr>
            <a:xfrm>
              <a:off x="4328894" y="3114829"/>
              <a:ext cx="209550" cy="428625"/>
              <a:chOff x="7702331" y="2859087"/>
              <a:chExt cx="209550" cy="428625"/>
            </a:xfrm>
            <a:solidFill>
              <a:srgbClr val="BEBEBE"/>
            </a:solidFill>
          </p:grpSpPr>
          <p:sp>
            <p:nvSpPr>
              <p:cNvPr id="73" name="Freeform: Shape 1079">
                <a:extLst>
                  <a:ext uri="{FF2B5EF4-FFF2-40B4-BE49-F238E27FC236}">
                    <a16:creationId xmlns:a16="http://schemas.microsoft.com/office/drawing/2014/main" id="{889D6CF7-CC80-4D04-873D-DB89C19FC36B}"/>
                  </a:ext>
                </a:extLst>
              </p:cNvPr>
              <p:cNvSpPr/>
              <p:nvPr/>
            </p:nvSpPr>
            <p:spPr>
              <a:xfrm>
                <a:off x="7769006" y="285908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1080">
                <a:extLst>
                  <a:ext uri="{FF2B5EF4-FFF2-40B4-BE49-F238E27FC236}">
                    <a16:creationId xmlns:a16="http://schemas.microsoft.com/office/drawing/2014/main" id="{968385E4-55B9-452E-9738-879A23DB5381}"/>
                  </a:ext>
                </a:extLst>
              </p:cNvPr>
              <p:cNvSpPr/>
              <p:nvPr/>
            </p:nvSpPr>
            <p:spPr>
              <a:xfrm>
                <a:off x="7702331" y="294481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aphic 22" descr="Man">
              <a:extLst>
                <a:ext uri="{FF2B5EF4-FFF2-40B4-BE49-F238E27FC236}">
                  <a16:creationId xmlns:a16="http://schemas.microsoft.com/office/drawing/2014/main" id="{075F4639-CAB0-41C9-B88C-4B716A00D94B}"/>
                </a:ext>
              </a:extLst>
            </p:cNvPr>
            <p:cNvGrpSpPr/>
            <p:nvPr/>
          </p:nvGrpSpPr>
          <p:grpSpPr>
            <a:xfrm>
              <a:off x="4824410" y="3089431"/>
              <a:ext cx="209550" cy="428625"/>
              <a:chOff x="8197847" y="2833689"/>
              <a:chExt cx="209550" cy="428625"/>
            </a:xfrm>
            <a:solidFill>
              <a:srgbClr val="BEBEBE"/>
            </a:solidFill>
          </p:grpSpPr>
          <p:sp>
            <p:nvSpPr>
              <p:cNvPr id="76" name="Freeform: Shape 1083">
                <a:extLst>
                  <a:ext uri="{FF2B5EF4-FFF2-40B4-BE49-F238E27FC236}">
                    <a16:creationId xmlns:a16="http://schemas.microsoft.com/office/drawing/2014/main" id="{B3D5BF10-DCE9-4477-96F5-7976EF486743}"/>
                  </a:ext>
                </a:extLst>
              </p:cNvPr>
              <p:cNvSpPr/>
              <p:nvPr/>
            </p:nvSpPr>
            <p:spPr>
              <a:xfrm>
                <a:off x="8264522" y="2833689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1084">
                <a:extLst>
                  <a:ext uri="{FF2B5EF4-FFF2-40B4-BE49-F238E27FC236}">
                    <a16:creationId xmlns:a16="http://schemas.microsoft.com/office/drawing/2014/main" id="{8DEC8A0D-A006-4973-89EF-5FF9CFC668D5}"/>
                  </a:ext>
                </a:extLst>
              </p:cNvPr>
              <p:cNvSpPr/>
              <p:nvPr/>
            </p:nvSpPr>
            <p:spPr>
              <a:xfrm>
                <a:off x="8197847" y="2919414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aphic 23" descr="Man">
              <a:extLst>
                <a:ext uri="{FF2B5EF4-FFF2-40B4-BE49-F238E27FC236}">
                  <a16:creationId xmlns:a16="http://schemas.microsoft.com/office/drawing/2014/main" id="{4C9AD9A4-7661-4F4C-B427-57D8E9DD5CF1}"/>
                </a:ext>
              </a:extLst>
            </p:cNvPr>
            <p:cNvGrpSpPr/>
            <p:nvPr/>
          </p:nvGrpSpPr>
          <p:grpSpPr>
            <a:xfrm>
              <a:off x="551346" y="2616354"/>
              <a:ext cx="209550" cy="428625"/>
              <a:chOff x="3924783" y="2360612"/>
              <a:chExt cx="209550" cy="428625"/>
            </a:xfrm>
            <a:solidFill>
              <a:srgbClr val="BEBEBE"/>
            </a:solidFill>
          </p:grpSpPr>
          <p:sp>
            <p:nvSpPr>
              <p:cNvPr id="79" name="Freeform: Shape 1087">
                <a:extLst>
                  <a:ext uri="{FF2B5EF4-FFF2-40B4-BE49-F238E27FC236}">
                    <a16:creationId xmlns:a16="http://schemas.microsoft.com/office/drawing/2014/main" id="{56960595-9862-4B49-8290-4F69F9A1B48E}"/>
                  </a:ext>
                </a:extLst>
              </p:cNvPr>
              <p:cNvSpPr/>
              <p:nvPr/>
            </p:nvSpPr>
            <p:spPr>
              <a:xfrm>
                <a:off x="3991458" y="236061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1088">
                <a:extLst>
                  <a:ext uri="{FF2B5EF4-FFF2-40B4-BE49-F238E27FC236}">
                    <a16:creationId xmlns:a16="http://schemas.microsoft.com/office/drawing/2014/main" id="{0F0ACE94-D2C6-481C-8558-BB1C1604E4C3}"/>
                  </a:ext>
                </a:extLst>
              </p:cNvPr>
              <p:cNvSpPr/>
              <p:nvPr/>
            </p:nvSpPr>
            <p:spPr>
              <a:xfrm>
                <a:off x="3924783" y="244633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aphic 24" descr="Man">
              <a:extLst>
                <a:ext uri="{FF2B5EF4-FFF2-40B4-BE49-F238E27FC236}">
                  <a16:creationId xmlns:a16="http://schemas.microsoft.com/office/drawing/2014/main" id="{36F4A746-B1FB-4F86-A042-1DCEEFF1B202}"/>
                </a:ext>
              </a:extLst>
            </p:cNvPr>
            <p:cNvGrpSpPr/>
            <p:nvPr/>
          </p:nvGrpSpPr>
          <p:grpSpPr>
            <a:xfrm>
              <a:off x="1018426" y="2640960"/>
              <a:ext cx="209550" cy="428625"/>
              <a:chOff x="4391863" y="2385218"/>
              <a:chExt cx="209550" cy="428625"/>
            </a:xfrm>
            <a:solidFill>
              <a:srgbClr val="BEBEBE"/>
            </a:solidFill>
          </p:grpSpPr>
          <p:sp>
            <p:nvSpPr>
              <p:cNvPr id="82" name="Freeform: Shape 1091">
                <a:extLst>
                  <a:ext uri="{FF2B5EF4-FFF2-40B4-BE49-F238E27FC236}">
                    <a16:creationId xmlns:a16="http://schemas.microsoft.com/office/drawing/2014/main" id="{AB28736E-33C5-4E25-8614-113B6F1908B8}"/>
                  </a:ext>
                </a:extLst>
              </p:cNvPr>
              <p:cNvSpPr/>
              <p:nvPr/>
            </p:nvSpPr>
            <p:spPr>
              <a:xfrm>
                <a:off x="4458538" y="238521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1092">
                <a:extLst>
                  <a:ext uri="{FF2B5EF4-FFF2-40B4-BE49-F238E27FC236}">
                    <a16:creationId xmlns:a16="http://schemas.microsoft.com/office/drawing/2014/main" id="{3C446C79-8524-4EBD-BE66-A2363CC7771C}"/>
                  </a:ext>
                </a:extLst>
              </p:cNvPr>
              <p:cNvSpPr/>
              <p:nvPr/>
            </p:nvSpPr>
            <p:spPr>
              <a:xfrm>
                <a:off x="4391863" y="2470943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aphic 25" descr="Man">
              <a:extLst>
                <a:ext uri="{FF2B5EF4-FFF2-40B4-BE49-F238E27FC236}">
                  <a16:creationId xmlns:a16="http://schemas.microsoft.com/office/drawing/2014/main" id="{C41EADBE-A952-4FBC-9F95-6D037248CFDC}"/>
                </a:ext>
              </a:extLst>
            </p:cNvPr>
            <p:cNvGrpSpPr/>
            <p:nvPr/>
          </p:nvGrpSpPr>
          <p:grpSpPr>
            <a:xfrm>
              <a:off x="1511252" y="2790980"/>
              <a:ext cx="209550" cy="428625"/>
              <a:chOff x="4884689" y="2535238"/>
              <a:chExt cx="209550" cy="428625"/>
            </a:xfrm>
            <a:solidFill>
              <a:srgbClr val="BEBEBE"/>
            </a:solidFill>
          </p:grpSpPr>
          <p:sp>
            <p:nvSpPr>
              <p:cNvPr id="85" name="Freeform: Shape 1095">
                <a:extLst>
                  <a:ext uri="{FF2B5EF4-FFF2-40B4-BE49-F238E27FC236}">
                    <a16:creationId xmlns:a16="http://schemas.microsoft.com/office/drawing/2014/main" id="{8A6CB354-5C88-4D65-A929-583C3EBC104E}"/>
                  </a:ext>
                </a:extLst>
              </p:cNvPr>
              <p:cNvSpPr/>
              <p:nvPr/>
            </p:nvSpPr>
            <p:spPr>
              <a:xfrm>
                <a:off x="4951364" y="253523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1096">
                <a:extLst>
                  <a:ext uri="{FF2B5EF4-FFF2-40B4-BE49-F238E27FC236}">
                    <a16:creationId xmlns:a16="http://schemas.microsoft.com/office/drawing/2014/main" id="{FC5606E7-1B04-48C8-8C1D-DA3D237B5C36}"/>
                  </a:ext>
                </a:extLst>
              </p:cNvPr>
              <p:cNvSpPr/>
              <p:nvPr/>
            </p:nvSpPr>
            <p:spPr>
              <a:xfrm>
                <a:off x="4884689" y="2620963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aphic 26" descr="Man">
              <a:extLst>
                <a:ext uri="{FF2B5EF4-FFF2-40B4-BE49-F238E27FC236}">
                  <a16:creationId xmlns:a16="http://schemas.microsoft.com/office/drawing/2014/main" id="{19F15789-2D9A-4621-B07E-123947D358EB}"/>
                </a:ext>
              </a:extLst>
            </p:cNvPr>
            <p:cNvGrpSpPr/>
            <p:nvPr/>
          </p:nvGrpSpPr>
          <p:grpSpPr>
            <a:xfrm>
              <a:off x="2109214" y="2730654"/>
              <a:ext cx="209550" cy="428625"/>
              <a:chOff x="5482651" y="2474912"/>
              <a:chExt cx="209550" cy="428625"/>
            </a:xfrm>
            <a:solidFill>
              <a:srgbClr val="BEBEBE"/>
            </a:solidFill>
          </p:grpSpPr>
          <p:sp>
            <p:nvSpPr>
              <p:cNvPr id="88" name="Freeform: Shape 1099">
                <a:extLst>
                  <a:ext uri="{FF2B5EF4-FFF2-40B4-BE49-F238E27FC236}">
                    <a16:creationId xmlns:a16="http://schemas.microsoft.com/office/drawing/2014/main" id="{C4C72F3E-FB44-415F-9EE3-DDC0B4ED5DFF}"/>
                  </a:ext>
                </a:extLst>
              </p:cNvPr>
              <p:cNvSpPr/>
              <p:nvPr/>
            </p:nvSpPr>
            <p:spPr>
              <a:xfrm>
                <a:off x="5549326" y="247491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1100">
                <a:extLst>
                  <a:ext uri="{FF2B5EF4-FFF2-40B4-BE49-F238E27FC236}">
                    <a16:creationId xmlns:a16="http://schemas.microsoft.com/office/drawing/2014/main" id="{FEE124F1-FF59-4CFB-A971-073B694E11B3}"/>
                  </a:ext>
                </a:extLst>
              </p:cNvPr>
              <p:cNvSpPr/>
              <p:nvPr/>
            </p:nvSpPr>
            <p:spPr>
              <a:xfrm>
                <a:off x="5482651" y="256063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aphic 27" descr="Man">
              <a:extLst>
                <a:ext uri="{FF2B5EF4-FFF2-40B4-BE49-F238E27FC236}">
                  <a16:creationId xmlns:a16="http://schemas.microsoft.com/office/drawing/2014/main" id="{0DED8B43-59AB-4A6D-A35D-6E30ECEFAF5F}"/>
                </a:ext>
              </a:extLst>
            </p:cNvPr>
            <p:cNvGrpSpPr/>
            <p:nvPr/>
          </p:nvGrpSpPr>
          <p:grpSpPr>
            <a:xfrm>
              <a:off x="2496218" y="2919567"/>
              <a:ext cx="209550" cy="428625"/>
              <a:chOff x="5869655" y="2663825"/>
              <a:chExt cx="209550" cy="428625"/>
            </a:xfrm>
            <a:solidFill>
              <a:srgbClr val="BEBEBE"/>
            </a:solidFill>
          </p:grpSpPr>
          <p:sp>
            <p:nvSpPr>
              <p:cNvPr id="91" name="Freeform: Shape 1103">
                <a:extLst>
                  <a:ext uri="{FF2B5EF4-FFF2-40B4-BE49-F238E27FC236}">
                    <a16:creationId xmlns:a16="http://schemas.microsoft.com/office/drawing/2014/main" id="{1A218135-934F-4D7B-B687-3358AFA753B1}"/>
                  </a:ext>
                </a:extLst>
              </p:cNvPr>
              <p:cNvSpPr/>
              <p:nvPr/>
            </p:nvSpPr>
            <p:spPr>
              <a:xfrm>
                <a:off x="5936330" y="2663825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1104">
                <a:extLst>
                  <a:ext uri="{FF2B5EF4-FFF2-40B4-BE49-F238E27FC236}">
                    <a16:creationId xmlns:a16="http://schemas.microsoft.com/office/drawing/2014/main" id="{3AA762DC-99D5-40D1-AD4D-1A48C7CCDDE1}"/>
                  </a:ext>
                </a:extLst>
              </p:cNvPr>
              <p:cNvSpPr/>
              <p:nvPr/>
            </p:nvSpPr>
            <p:spPr>
              <a:xfrm>
                <a:off x="5869655" y="2749550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aphic 28" descr="Man">
              <a:extLst>
                <a:ext uri="{FF2B5EF4-FFF2-40B4-BE49-F238E27FC236}">
                  <a16:creationId xmlns:a16="http://schemas.microsoft.com/office/drawing/2014/main" id="{25AA177F-788A-4452-B7F4-F0D2E2EC7CF5}"/>
                </a:ext>
              </a:extLst>
            </p:cNvPr>
            <p:cNvGrpSpPr/>
            <p:nvPr/>
          </p:nvGrpSpPr>
          <p:grpSpPr>
            <a:xfrm>
              <a:off x="3051841" y="3093796"/>
              <a:ext cx="209550" cy="428625"/>
              <a:chOff x="6425278" y="2838054"/>
              <a:chExt cx="209550" cy="428625"/>
            </a:xfrm>
            <a:solidFill>
              <a:srgbClr val="BEBEBE"/>
            </a:solidFill>
          </p:grpSpPr>
          <p:sp>
            <p:nvSpPr>
              <p:cNvPr id="94" name="Freeform: Shape 1107">
                <a:extLst>
                  <a:ext uri="{FF2B5EF4-FFF2-40B4-BE49-F238E27FC236}">
                    <a16:creationId xmlns:a16="http://schemas.microsoft.com/office/drawing/2014/main" id="{3BF799CB-7D75-477B-B5FF-4340389F5A52}"/>
                  </a:ext>
                </a:extLst>
              </p:cNvPr>
              <p:cNvSpPr/>
              <p:nvPr/>
            </p:nvSpPr>
            <p:spPr>
              <a:xfrm>
                <a:off x="6491953" y="283805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1108">
                <a:extLst>
                  <a:ext uri="{FF2B5EF4-FFF2-40B4-BE49-F238E27FC236}">
                    <a16:creationId xmlns:a16="http://schemas.microsoft.com/office/drawing/2014/main" id="{561D3B0A-2371-4B7A-A6EC-08697C72273C}"/>
                  </a:ext>
                </a:extLst>
              </p:cNvPr>
              <p:cNvSpPr/>
              <p:nvPr/>
            </p:nvSpPr>
            <p:spPr>
              <a:xfrm>
                <a:off x="6425278" y="292377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aphic 29" descr="Man">
              <a:extLst>
                <a:ext uri="{FF2B5EF4-FFF2-40B4-BE49-F238E27FC236}">
                  <a16:creationId xmlns:a16="http://schemas.microsoft.com/office/drawing/2014/main" id="{06BD5707-8D88-4BFD-A83A-F203E46671C4}"/>
                </a:ext>
              </a:extLst>
            </p:cNvPr>
            <p:cNvGrpSpPr/>
            <p:nvPr/>
          </p:nvGrpSpPr>
          <p:grpSpPr>
            <a:xfrm>
              <a:off x="3610638" y="2767964"/>
              <a:ext cx="209550" cy="428625"/>
              <a:chOff x="6984075" y="2512222"/>
              <a:chExt cx="209550" cy="428625"/>
            </a:xfrm>
            <a:solidFill>
              <a:srgbClr val="BEBEBE"/>
            </a:solidFill>
          </p:grpSpPr>
          <p:sp>
            <p:nvSpPr>
              <p:cNvPr id="97" name="Freeform: Shape 1111">
                <a:extLst>
                  <a:ext uri="{FF2B5EF4-FFF2-40B4-BE49-F238E27FC236}">
                    <a16:creationId xmlns:a16="http://schemas.microsoft.com/office/drawing/2014/main" id="{3A61FE7C-DFAB-4C1F-A42E-331BD1FD4E0F}"/>
                  </a:ext>
                </a:extLst>
              </p:cNvPr>
              <p:cNvSpPr/>
              <p:nvPr/>
            </p:nvSpPr>
            <p:spPr>
              <a:xfrm>
                <a:off x="7050750" y="251222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1112">
                <a:extLst>
                  <a:ext uri="{FF2B5EF4-FFF2-40B4-BE49-F238E27FC236}">
                    <a16:creationId xmlns:a16="http://schemas.microsoft.com/office/drawing/2014/main" id="{231B48A4-2AF8-4E37-97FA-531517A4107C}"/>
                  </a:ext>
                </a:extLst>
              </p:cNvPr>
              <p:cNvSpPr/>
              <p:nvPr/>
            </p:nvSpPr>
            <p:spPr>
              <a:xfrm>
                <a:off x="6984075" y="259794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aphic 30" descr="Man">
              <a:extLst>
                <a:ext uri="{FF2B5EF4-FFF2-40B4-BE49-F238E27FC236}">
                  <a16:creationId xmlns:a16="http://schemas.microsoft.com/office/drawing/2014/main" id="{FF0C287E-70D7-4FA4-B5D8-2BAB4C47A371}"/>
                </a:ext>
              </a:extLst>
            </p:cNvPr>
            <p:cNvGrpSpPr/>
            <p:nvPr/>
          </p:nvGrpSpPr>
          <p:grpSpPr>
            <a:xfrm>
              <a:off x="4195296" y="2640863"/>
              <a:ext cx="209550" cy="428625"/>
              <a:chOff x="7568733" y="2385121"/>
              <a:chExt cx="209550" cy="428625"/>
            </a:xfrm>
            <a:solidFill>
              <a:srgbClr val="BEBEBE"/>
            </a:solidFill>
          </p:grpSpPr>
          <p:sp>
            <p:nvSpPr>
              <p:cNvPr id="100" name="Freeform: Shape 1115">
                <a:extLst>
                  <a:ext uri="{FF2B5EF4-FFF2-40B4-BE49-F238E27FC236}">
                    <a16:creationId xmlns:a16="http://schemas.microsoft.com/office/drawing/2014/main" id="{E756D659-8593-4504-B72E-9ED11957C5CD}"/>
                  </a:ext>
                </a:extLst>
              </p:cNvPr>
              <p:cNvSpPr/>
              <p:nvPr/>
            </p:nvSpPr>
            <p:spPr>
              <a:xfrm>
                <a:off x="7635408" y="238512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116">
                <a:extLst>
                  <a:ext uri="{FF2B5EF4-FFF2-40B4-BE49-F238E27FC236}">
                    <a16:creationId xmlns:a16="http://schemas.microsoft.com/office/drawing/2014/main" id="{1D72A27B-6C56-4655-ACC4-8F61320DF346}"/>
                  </a:ext>
                </a:extLst>
              </p:cNvPr>
              <p:cNvSpPr/>
              <p:nvPr/>
            </p:nvSpPr>
            <p:spPr>
              <a:xfrm>
                <a:off x="7568733" y="247084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aphic 31" descr="Man">
              <a:extLst>
                <a:ext uri="{FF2B5EF4-FFF2-40B4-BE49-F238E27FC236}">
                  <a16:creationId xmlns:a16="http://schemas.microsoft.com/office/drawing/2014/main" id="{82D78F8E-D605-4A6D-9DAC-4932BC8AD802}"/>
                </a:ext>
              </a:extLst>
            </p:cNvPr>
            <p:cNvGrpSpPr/>
            <p:nvPr/>
          </p:nvGrpSpPr>
          <p:grpSpPr>
            <a:xfrm>
              <a:off x="4639158" y="2592340"/>
              <a:ext cx="209550" cy="428625"/>
              <a:chOff x="8012595" y="2336598"/>
              <a:chExt cx="209550" cy="428625"/>
            </a:xfrm>
            <a:solidFill>
              <a:srgbClr val="BEBEBE"/>
            </a:solidFill>
          </p:grpSpPr>
          <p:sp>
            <p:nvSpPr>
              <p:cNvPr id="103" name="Freeform: Shape 1119">
                <a:extLst>
                  <a:ext uri="{FF2B5EF4-FFF2-40B4-BE49-F238E27FC236}">
                    <a16:creationId xmlns:a16="http://schemas.microsoft.com/office/drawing/2014/main" id="{AEA522FF-5613-418D-9C8E-26D035C78689}"/>
                  </a:ext>
                </a:extLst>
              </p:cNvPr>
              <p:cNvSpPr/>
              <p:nvPr/>
            </p:nvSpPr>
            <p:spPr>
              <a:xfrm>
                <a:off x="8079270" y="233659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120">
                <a:extLst>
                  <a:ext uri="{FF2B5EF4-FFF2-40B4-BE49-F238E27FC236}">
                    <a16:creationId xmlns:a16="http://schemas.microsoft.com/office/drawing/2014/main" id="{2D63FCD5-5623-488B-8536-77F096988E27}"/>
                  </a:ext>
                </a:extLst>
              </p:cNvPr>
              <p:cNvSpPr/>
              <p:nvPr/>
            </p:nvSpPr>
            <p:spPr>
              <a:xfrm>
                <a:off x="8012595" y="2422323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aphic 32" descr="Man">
              <a:extLst>
                <a:ext uri="{FF2B5EF4-FFF2-40B4-BE49-F238E27FC236}">
                  <a16:creationId xmlns:a16="http://schemas.microsoft.com/office/drawing/2014/main" id="{A12C2C16-81F2-4956-979E-2C1A2CDA5466}"/>
                </a:ext>
              </a:extLst>
            </p:cNvPr>
            <p:cNvGrpSpPr/>
            <p:nvPr/>
          </p:nvGrpSpPr>
          <p:grpSpPr>
            <a:xfrm>
              <a:off x="819458" y="2208366"/>
              <a:ext cx="209550" cy="428625"/>
              <a:chOff x="4192895" y="1952624"/>
              <a:chExt cx="209550" cy="428625"/>
            </a:xfrm>
            <a:solidFill>
              <a:srgbClr val="BEBEBE"/>
            </a:solidFill>
          </p:grpSpPr>
          <p:sp>
            <p:nvSpPr>
              <p:cNvPr id="106" name="Freeform: Shape 1123">
                <a:extLst>
                  <a:ext uri="{FF2B5EF4-FFF2-40B4-BE49-F238E27FC236}">
                    <a16:creationId xmlns:a16="http://schemas.microsoft.com/office/drawing/2014/main" id="{D152A5E0-6A66-4764-953C-481BA62B5004}"/>
                  </a:ext>
                </a:extLst>
              </p:cNvPr>
              <p:cNvSpPr/>
              <p:nvPr/>
            </p:nvSpPr>
            <p:spPr>
              <a:xfrm>
                <a:off x="4259570" y="195262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124">
                <a:extLst>
                  <a:ext uri="{FF2B5EF4-FFF2-40B4-BE49-F238E27FC236}">
                    <a16:creationId xmlns:a16="http://schemas.microsoft.com/office/drawing/2014/main" id="{86E17C91-34C1-47FE-A0C0-2DFBF8C39A82}"/>
                  </a:ext>
                </a:extLst>
              </p:cNvPr>
              <p:cNvSpPr/>
              <p:nvPr/>
            </p:nvSpPr>
            <p:spPr>
              <a:xfrm>
                <a:off x="4192895" y="203834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aphic 33" descr="Man">
              <a:extLst>
                <a:ext uri="{FF2B5EF4-FFF2-40B4-BE49-F238E27FC236}">
                  <a16:creationId xmlns:a16="http://schemas.microsoft.com/office/drawing/2014/main" id="{77241513-9C19-45A6-A7FA-63673E1DFAB5}"/>
                </a:ext>
              </a:extLst>
            </p:cNvPr>
            <p:cNvGrpSpPr/>
            <p:nvPr/>
          </p:nvGrpSpPr>
          <p:grpSpPr>
            <a:xfrm>
              <a:off x="1309114" y="2333780"/>
              <a:ext cx="209550" cy="428625"/>
              <a:chOff x="4682551" y="2078038"/>
              <a:chExt cx="209550" cy="428625"/>
            </a:xfrm>
            <a:solidFill>
              <a:srgbClr val="BEBEBE"/>
            </a:solidFill>
          </p:grpSpPr>
          <p:sp>
            <p:nvSpPr>
              <p:cNvPr id="109" name="Freeform: Shape 1127">
                <a:extLst>
                  <a:ext uri="{FF2B5EF4-FFF2-40B4-BE49-F238E27FC236}">
                    <a16:creationId xmlns:a16="http://schemas.microsoft.com/office/drawing/2014/main" id="{B68C9312-8EE0-4261-BC74-43B0B57A49E8}"/>
                  </a:ext>
                </a:extLst>
              </p:cNvPr>
              <p:cNvSpPr/>
              <p:nvPr/>
            </p:nvSpPr>
            <p:spPr>
              <a:xfrm>
                <a:off x="4749226" y="207803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128">
                <a:extLst>
                  <a:ext uri="{FF2B5EF4-FFF2-40B4-BE49-F238E27FC236}">
                    <a16:creationId xmlns:a16="http://schemas.microsoft.com/office/drawing/2014/main" id="{92BD542C-2BA8-43C8-8D54-046EB85BEBCF}"/>
                  </a:ext>
                </a:extLst>
              </p:cNvPr>
              <p:cNvSpPr/>
              <p:nvPr/>
            </p:nvSpPr>
            <p:spPr>
              <a:xfrm>
                <a:off x="4682551" y="2163763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aphic 34" descr="Man">
              <a:extLst>
                <a:ext uri="{FF2B5EF4-FFF2-40B4-BE49-F238E27FC236}">
                  <a16:creationId xmlns:a16="http://schemas.microsoft.com/office/drawing/2014/main" id="{9655D9B1-0718-4F2D-97AA-9C7E324CBF76}"/>
                </a:ext>
              </a:extLst>
            </p:cNvPr>
            <p:cNvGrpSpPr/>
            <p:nvPr/>
          </p:nvGrpSpPr>
          <p:grpSpPr>
            <a:xfrm>
              <a:off x="1793562" y="2592144"/>
              <a:ext cx="209550" cy="428625"/>
              <a:chOff x="5166999" y="2336402"/>
              <a:chExt cx="209550" cy="428625"/>
            </a:xfrm>
            <a:solidFill>
              <a:srgbClr val="BEBEBE"/>
            </a:solidFill>
          </p:grpSpPr>
          <p:sp>
            <p:nvSpPr>
              <p:cNvPr id="112" name="Freeform: Shape 1131">
                <a:extLst>
                  <a:ext uri="{FF2B5EF4-FFF2-40B4-BE49-F238E27FC236}">
                    <a16:creationId xmlns:a16="http://schemas.microsoft.com/office/drawing/2014/main" id="{EA8A60E3-8AFC-4EDA-838F-27BEFF3E1293}"/>
                  </a:ext>
                </a:extLst>
              </p:cNvPr>
              <p:cNvSpPr/>
              <p:nvPr/>
            </p:nvSpPr>
            <p:spPr>
              <a:xfrm>
                <a:off x="5233674" y="233640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32">
                <a:extLst>
                  <a:ext uri="{FF2B5EF4-FFF2-40B4-BE49-F238E27FC236}">
                    <a16:creationId xmlns:a16="http://schemas.microsoft.com/office/drawing/2014/main" id="{A09AD159-D027-4E3C-BAFE-07C3950F1033}"/>
                  </a:ext>
                </a:extLst>
              </p:cNvPr>
              <p:cNvSpPr/>
              <p:nvPr/>
            </p:nvSpPr>
            <p:spPr>
              <a:xfrm>
                <a:off x="5166999" y="242212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aphic 35" descr="Man">
              <a:extLst>
                <a:ext uri="{FF2B5EF4-FFF2-40B4-BE49-F238E27FC236}">
                  <a16:creationId xmlns:a16="http://schemas.microsoft.com/office/drawing/2014/main" id="{B842D400-A8EC-432B-BA68-1EA1FBA08582}"/>
                </a:ext>
              </a:extLst>
            </p:cNvPr>
            <p:cNvGrpSpPr/>
            <p:nvPr/>
          </p:nvGrpSpPr>
          <p:grpSpPr>
            <a:xfrm>
              <a:off x="2230394" y="2113113"/>
              <a:ext cx="209550" cy="428625"/>
              <a:chOff x="5603831" y="1857371"/>
              <a:chExt cx="209550" cy="428625"/>
            </a:xfrm>
            <a:solidFill>
              <a:srgbClr val="BEBEBE"/>
            </a:solidFill>
          </p:grpSpPr>
          <p:sp>
            <p:nvSpPr>
              <p:cNvPr id="115" name="Freeform: Shape 1135">
                <a:extLst>
                  <a:ext uri="{FF2B5EF4-FFF2-40B4-BE49-F238E27FC236}">
                    <a16:creationId xmlns:a16="http://schemas.microsoft.com/office/drawing/2014/main" id="{263568B1-9444-4FA6-81FE-9651D00692D9}"/>
                  </a:ext>
                </a:extLst>
              </p:cNvPr>
              <p:cNvSpPr/>
              <p:nvPr/>
            </p:nvSpPr>
            <p:spPr>
              <a:xfrm>
                <a:off x="5670506" y="185737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36">
                <a:extLst>
                  <a:ext uri="{FF2B5EF4-FFF2-40B4-BE49-F238E27FC236}">
                    <a16:creationId xmlns:a16="http://schemas.microsoft.com/office/drawing/2014/main" id="{515CCA24-9F8C-41FD-B990-70C793A982C9}"/>
                  </a:ext>
                </a:extLst>
              </p:cNvPr>
              <p:cNvSpPr/>
              <p:nvPr/>
            </p:nvSpPr>
            <p:spPr>
              <a:xfrm>
                <a:off x="5603831" y="194309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aphic 36" descr="Man">
              <a:extLst>
                <a:ext uri="{FF2B5EF4-FFF2-40B4-BE49-F238E27FC236}">
                  <a16:creationId xmlns:a16="http://schemas.microsoft.com/office/drawing/2014/main" id="{3C36B4E3-CF1A-4277-B68D-2F62089D42F7}"/>
                </a:ext>
              </a:extLst>
            </p:cNvPr>
            <p:cNvGrpSpPr/>
            <p:nvPr/>
          </p:nvGrpSpPr>
          <p:grpSpPr>
            <a:xfrm>
              <a:off x="2522938" y="2451258"/>
              <a:ext cx="209550" cy="428625"/>
              <a:chOff x="5896375" y="2195516"/>
              <a:chExt cx="209550" cy="428625"/>
            </a:xfrm>
            <a:solidFill>
              <a:srgbClr val="BEBEBE"/>
            </a:solidFill>
          </p:grpSpPr>
          <p:sp>
            <p:nvSpPr>
              <p:cNvPr id="118" name="Freeform: Shape 1139">
                <a:extLst>
                  <a:ext uri="{FF2B5EF4-FFF2-40B4-BE49-F238E27FC236}">
                    <a16:creationId xmlns:a16="http://schemas.microsoft.com/office/drawing/2014/main" id="{AE3F41B5-7813-4778-83A0-0289A74EB00B}"/>
                  </a:ext>
                </a:extLst>
              </p:cNvPr>
              <p:cNvSpPr/>
              <p:nvPr/>
            </p:nvSpPr>
            <p:spPr>
              <a:xfrm>
                <a:off x="5963050" y="219551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40">
                <a:extLst>
                  <a:ext uri="{FF2B5EF4-FFF2-40B4-BE49-F238E27FC236}">
                    <a16:creationId xmlns:a16="http://schemas.microsoft.com/office/drawing/2014/main" id="{13591920-7881-4423-AB29-C9758557D141}"/>
                  </a:ext>
                </a:extLst>
              </p:cNvPr>
              <p:cNvSpPr/>
              <p:nvPr/>
            </p:nvSpPr>
            <p:spPr>
              <a:xfrm>
                <a:off x="5896375" y="2281241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aphic 37" descr="Man">
              <a:extLst>
                <a:ext uri="{FF2B5EF4-FFF2-40B4-BE49-F238E27FC236}">
                  <a16:creationId xmlns:a16="http://schemas.microsoft.com/office/drawing/2014/main" id="{C6EEC122-7810-403C-A360-FBE144E2E6C5}"/>
                </a:ext>
              </a:extLst>
            </p:cNvPr>
            <p:cNvGrpSpPr/>
            <p:nvPr/>
          </p:nvGrpSpPr>
          <p:grpSpPr>
            <a:xfrm>
              <a:off x="3295256" y="2111927"/>
              <a:ext cx="209550" cy="428625"/>
              <a:chOff x="6668693" y="1856185"/>
              <a:chExt cx="209550" cy="428625"/>
            </a:xfrm>
            <a:solidFill>
              <a:srgbClr val="BEBEBE"/>
            </a:solidFill>
          </p:grpSpPr>
          <p:sp>
            <p:nvSpPr>
              <p:cNvPr id="121" name="Freeform: Shape 1143">
                <a:extLst>
                  <a:ext uri="{FF2B5EF4-FFF2-40B4-BE49-F238E27FC236}">
                    <a16:creationId xmlns:a16="http://schemas.microsoft.com/office/drawing/2014/main" id="{843D869B-6D60-4559-B897-01E18786A190}"/>
                  </a:ext>
                </a:extLst>
              </p:cNvPr>
              <p:cNvSpPr/>
              <p:nvPr/>
            </p:nvSpPr>
            <p:spPr>
              <a:xfrm>
                <a:off x="6735368" y="1856185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144">
                <a:extLst>
                  <a:ext uri="{FF2B5EF4-FFF2-40B4-BE49-F238E27FC236}">
                    <a16:creationId xmlns:a16="http://schemas.microsoft.com/office/drawing/2014/main" id="{D63324ED-5B0B-4D1B-A900-B565CAF63852}"/>
                  </a:ext>
                </a:extLst>
              </p:cNvPr>
              <p:cNvSpPr/>
              <p:nvPr/>
            </p:nvSpPr>
            <p:spPr>
              <a:xfrm>
                <a:off x="6668693" y="1941910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3" name="Graphic 38" descr="Man">
              <a:extLst>
                <a:ext uri="{FF2B5EF4-FFF2-40B4-BE49-F238E27FC236}">
                  <a16:creationId xmlns:a16="http://schemas.microsoft.com/office/drawing/2014/main" id="{B3743E61-359E-4291-B5BE-738E85DB076D}"/>
                </a:ext>
              </a:extLst>
            </p:cNvPr>
            <p:cNvGrpSpPr/>
            <p:nvPr/>
          </p:nvGrpSpPr>
          <p:grpSpPr>
            <a:xfrm>
              <a:off x="3878404" y="2379816"/>
              <a:ext cx="209550" cy="428625"/>
              <a:chOff x="7251841" y="2124074"/>
              <a:chExt cx="209550" cy="428625"/>
            </a:xfrm>
            <a:solidFill>
              <a:srgbClr val="BEBEBE"/>
            </a:solidFill>
          </p:grpSpPr>
          <p:sp>
            <p:nvSpPr>
              <p:cNvPr id="124" name="Freeform: Shape 1147">
                <a:extLst>
                  <a:ext uri="{FF2B5EF4-FFF2-40B4-BE49-F238E27FC236}">
                    <a16:creationId xmlns:a16="http://schemas.microsoft.com/office/drawing/2014/main" id="{43FEB025-F012-4EFE-B232-E38ACEB2721F}"/>
                  </a:ext>
                </a:extLst>
              </p:cNvPr>
              <p:cNvSpPr/>
              <p:nvPr/>
            </p:nvSpPr>
            <p:spPr>
              <a:xfrm>
                <a:off x="7318516" y="212407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148">
                <a:extLst>
                  <a:ext uri="{FF2B5EF4-FFF2-40B4-BE49-F238E27FC236}">
                    <a16:creationId xmlns:a16="http://schemas.microsoft.com/office/drawing/2014/main" id="{05D60EAA-B35B-4475-837D-1EBD8161B093}"/>
                  </a:ext>
                </a:extLst>
              </p:cNvPr>
              <p:cNvSpPr/>
              <p:nvPr/>
            </p:nvSpPr>
            <p:spPr>
              <a:xfrm>
                <a:off x="7251841" y="220979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aphic 39" descr="Man">
              <a:extLst>
                <a:ext uri="{FF2B5EF4-FFF2-40B4-BE49-F238E27FC236}">
                  <a16:creationId xmlns:a16="http://schemas.microsoft.com/office/drawing/2014/main" id="{C305B91E-A9FF-46D1-B826-F987E34FB409}"/>
                </a:ext>
              </a:extLst>
            </p:cNvPr>
            <p:cNvGrpSpPr/>
            <p:nvPr/>
          </p:nvGrpSpPr>
          <p:grpSpPr>
            <a:xfrm>
              <a:off x="4304206" y="2151213"/>
              <a:ext cx="209550" cy="428625"/>
              <a:chOff x="7677643" y="1895471"/>
              <a:chExt cx="209550" cy="428625"/>
            </a:xfrm>
            <a:solidFill>
              <a:srgbClr val="BEBEBE"/>
            </a:solidFill>
          </p:grpSpPr>
          <p:sp>
            <p:nvSpPr>
              <p:cNvPr id="127" name="Freeform: Shape 1151">
                <a:extLst>
                  <a:ext uri="{FF2B5EF4-FFF2-40B4-BE49-F238E27FC236}">
                    <a16:creationId xmlns:a16="http://schemas.microsoft.com/office/drawing/2014/main" id="{DB7D875B-1C21-4C82-BEDA-A89747F37715}"/>
                  </a:ext>
                </a:extLst>
              </p:cNvPr>
              <p:cNvSpPr/>
              <p:nvPr/>
            </p:nvSpPr>
            <p:spPr>
              <a:xfrm>
                <a:off x="7744318" y="189547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152">
                <a:extLst>
                  <a:ext uri="{FF2B5EF4-FFF2-40B4-BE49-F238E27FC236}">
                    <a16:creationId xmlns:a16="http://schemas.microsoft.com/office/drawing/2014/main" id="{5D71E728-E1E7-4317-834F-CE9A7619D62E}"/>
                  </a:ext>
                </a:extLst>
              </p:cNvPr>
              <p:cNvSpPr/>
              <p:nvPr/>
            </p:nvSpPr>
            <p:spPr>
              <a:xfrm>
                <a:off x="7677643" y="198119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aphic 40" descr="Man">
              <a:extLst>
                <a:ext uri="{FF2B5EF4-FFF2-40B4-BE49-F238E27FC236}">
                  <a16:creationId xmlns:a16="http://schemas.microsoft.com/office/drawing/2014/main" id="{70A262B6-CFE0-4418-8832-1363B5ADC302}"/>
                </a:ext>
              </a:extLst>
            </p:cNvPr>
            <p:cNvGrpSpPr/>
            <p:nvPr/>
          </p:nvGrpSpPr>
          <p:grpSpPr>
            <a:xfrm>
              <a:off x="1652018" y="1628929"/>
              <a:ext cx="209550" cy="428625"/>
              <a:chOff x="5025455" y="1373187"/>
              <a:chExt cx="209550" cy="428625"/>
            </a:xfrm>
            <a:solidFill>
              <a:srgbClr val="BEBEBE"/>
            </a:solidFill>
          </p:grpSpPr>
          <p:sp>
            <p:nvSpPr>
              <p:cNvPr id="130" name="Freeform: Shape 1155">
                <a:extLst>
                  <a:ext uri="{FF2B5EF4-FFF2-40B4-BE49-F238E27FC236}">
                    <a16:creationId xmlns:a16="http://schemas.microsoft.com/office/drawing/2014/main" id="{7B9D5D4C-8C23-4273-AB99-CD586EABD7F0}"/>
                  </a:ext>
                </a:extLst>
              </p:cNvPr>
              <p:cNvSpPr/>
              <p:nvPr/>
            </p:nvSpPr>
            <p:spPr>
              <a:xfrm>
                <a:off x="5092130" y="137318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156">
                <a:extLst>
                  <a:ext uri="{FF2B5EF4-FFF2-40B4-BE49-F238E27FC236}">
                    <a16:creationId xmlns:a16="http://schemas.microsoft.com/office/drawing/2014/main" id="{B54FE236-B349-4EC8-82EE-0A2486864F04}"/>
                  </a:ext>
                </a:extLst>
              </p:cNvPr>
              <p:cNvSpPr/>
              <p:nvPr/>
            </p:nvSpPr>
            <p:spPr>
              <a:xfrm>
                <a:off x="5025455" y="145891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aphic 41" descr="Man">
              <a:extLst>
                <a:ext uri="{FF2B5EF4-FFF2-40B4-BE49-F238E27FC236}">
                  <a16:creationId xmlns:a16="http://schemas.microsoft.com/office/drawing/2014/main" id="{2AA2E522-471B-4E28-97E7-53F3CD6B0AC4}"/>
                </a:ext>
              </a:extLst>
            </p:cNvPr>
            <p:cNvGrpSpPr/>
            <p:nvPr/>
          </p:nvGrpSpPr>
          <p:grpSpPr>
            <a:xfrm>
              <a:off x="2288426" y="1459859"/>
              <a:ext cx="209550" cy="428625"/>
              <a:chOff x="5661863" y="1204117"/>
              <a:chExt cx="209550" cy="428625"/>
            </a:xfrm>
            <a:solidFill>
              <a:srgbClr val="BEBEBE"/>
            </a:solidFill>
          </p:grpSpPr>
          <p:sp>
            <p:nvSpPr>
              <p:cNvPr id="133" name="Freeform: Shape 1159">
                <a:extLst>
                  <a:ext uri="{FF2B5EF4-FFF2-40B4-BE49-F238E27FC236}">
                    <a16:creationId xmlns:a16="http://schemas.microsoft.com/office/drawing/2014/main" id="{397A78D1-C52A-4B46-B9E2-37E793DD4FD7}"/>
                  </a:ext>
                </a:extLst>
              </p:cNvPr>
              <p:cNvSpPr/>
              <p:nvPr/>
            </p:nvSpPr>
            <p:spPr>
              <a:xfrm>
                <a:off x="5728538" y="120411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160">
                <a:extLst>
                  <a:ext uri="{FF2B5EF4-FFF2-40B4-BE49-F238E27FC236}">
                    <a16:creationId xmlns:a16="http://schemas.microsoft.com/office/drawing/2014/main" id="{F4A4B460-19C6-4389-8322-50F52CBD5346}"/>
                  </a:ext>
                </a:extLst>
              </p:cNvPr>
              <p:cNvSpPr/>
              <p:nvPr/>
            </p:nvSpPr>
            <p:spPr>
              <a:xfrm>
                <a:off x="5661863" y="128984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aphic 42" descr="Man">
              <a:extLst>
                <a:ext uri="{FF2B5EF4-FFF2-40B4-BE49-F238E27FC236}">
                  <a16:creationId xmlns:a16="http://schemas.microsoft.com/office/drawing/2014/main" id="{1D54DF33-2520-434D-BA68-7DDB5E130E5E}"/>
                </a:ext>
              </a:extLst>
            </p:cNvPr>
            <p:cNvGrpSpPr/>
            <p:nvPr/>
          </p:nvGrpSpPr>
          <p:grpSpPr>
            <a:xfrm>
              <a:off x="2631330" y="1425729"/>
              <a:ext cx="209550" cy="428625"/>
              <a:chOff x="6004767" y="1169987"/>
              <a:chExt cx="209550" cy="428625"/>
            </a:xfrm>
            <a:solidFill>
              <a:srgbClr val="BEBEBE"/>
            </a:solidFill>
          </p:grpSpPr>
          <p:sp>
            <p:nvSpPr>
              <p:cNvPr id="136" name="Freeform: Shape 1163">
                <a:extLst>
                  <a:ext uri="{FF2B5EF4-FFF2-40B4-BE49-F238E27FC236}">
                    <a16:creationId xmlns:a16="http://schemas.microsoft.com/office/drawing/2014/main" id="{3AC4A82B-4FC8-4930-8E8F-1D73423C9CDC}"/>
                  </a:ext>
                </a:extLst>
              </p:cNvPr>
              <p:cNvSpPr/>
              <p:nvPr/>
            </p:nvSpPr>
            <p:spPr>
              <a:xfrm>
                <a:off x="6071442" y="116998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164">
                <a:extLst>
                  <a:ext uri="{FF2B5EF4-FFF2-40B4-BE49-F238E27FC236}">
                    <a16:creationId xmlns:a16="http://schemas.microsoft.com/office/drawing/2014/main" id="{A5DBB48A-CE3F-4825-8A32-7544F86A79D3}"/>
                  </a:ext>
                </a:extLst>
              </p:cNvPr>
              <p:cNvSpPr/>
              <p:nvPr/>
            </p:nvSpPr>
            <p:spPr>
              <a:xfrm>
                <a:off x="6004767" y="125571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aphic 43" descr="Man">
              <a:extLst>
                <a:ext uri="{FF2B5EF4-FFF2-40B4-BE49-F238E27FC236}">
                  <a16:creationId xmlns:a16="http://schemas.microsoft.com/office/drawing/2014/main" id="{FDF8426B-F5ED-4A88-B5EE-C5938E049FC8}"/>
                </a:ext>
              </a:extLst>
            </p:cNvPr>
            <p:cNvGrpSpPr/>
            <p:nvPr/>
          </p:nvGrpSpPr>
          <p:grpSpPr>
            <a:xfrm>
              <a:off x="3000334" y="1441604"/>
              <a:ext cx="209550" cy="428625"/>
              <a:chOff x="6373771" y="1185862"/>
              <a:chExt cx="209550" cy="428625"/>
            </a:xfrm>
            <a:solidFill>
              <a:srgbClr val="BEBEBE"/>
            </a:solidFill>
          </p:grpSpPr>
          <p:sp>
            <p:nvSpPr>
              <p:cNvPr id="139" name="Freeform: Shape 1167">
                <a:extLst>
                  <a:ext uri="{FF2B5EF4-FFF2-40B4-BE49-F238E27FC236}">
                    <a16:creationId xmlns:a16="http://schemas.microsoft.com/office/drawing/2014/main" id="{DDDABA5D-5780-4A98-B2D9-C0AAA6B3FA28}"/>
                  </a:ext>
                </a:extLst>
              </p:cNvPr>
              <p:cNvSpPr/>
              <p:nvPr/>
            </p:nvSpPr>
            <p:spPr>
              <a:xfrm>
                <a:off x="6440446" y="118586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168">
                <a:extLst>
                  <a:ext uri="{FF2B5EF4-FFF2-40B4-BE49-F238E27FC236}">
                    <a16:creationId xmlns:a16="http://schemas.microsoft.com/office/drawing/2014/main" id="{12CB52F7-92C8-44CD-A2E1-287533B71040}"/>
                  </a:ext>
                </a:extLst>
              </p:cNvPr>
              <p:cNvSpPr/>
              <p:nvPr/>
            </p:nvSpPr>
            <p:spPr>
              <a:xfrm>
                <a:off x="6373771" y="127158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aphic 44" descr="Man">
              <a:extLst>
                <a:ext uri="{FF2B5EF4-FFF2-40B4-BE49-F238E27FC236}">
                  <a16:creationId xmlns:a16="http://schemas.microsoft.com/office/drawing/2014/main" id="{5E991286-6F07-44E5-97AB-A16F4EE77E7A}"/>
                </a:ext>
              </a:extLst>
            </p:cNvPr>
            <p:cNvGrpSpPr/>
            <p:nvPr/>
          </p:nvGrpSpPr>
          <p:grpSpPr>
            <a:xfrm>
              <a:off x="3414490" y="1557492"/>
              <a:ext cx="209550" cy="428625"/>
              <a:chOff x="6787927" y="1301750"/>
              <a:chExt cx="209550" cy="428625"/>
            </a:xfrm>
            <a:solidFill>
              <a:srgbClr val="BEBEBE"/>
            </a:solidFill>
          </p:grpSpPr>
          <p:sp>
            <p:nvSpPr>
              <p:cNvPr id="142" name="Freeform: Shape 1171">
                <a:extLst>
                  <a:ext uri="{FF2B5EF4-FFF2-40B4-BE49-F238E27FC236}">
                    <a16:creationId xmlns:a16="http://schemas.microsoft.com/office/drawing/2014/main" id="{229125FE-E0D9-4E8E-A33A-0D88F0AA8FB6}"/>
                  </a:ext>
                </a:extLst>
              </p:cNvPr>
              <p:cNvSpPr/>
              <p:nvPr/>
            </p:nvSpPr>
            <p:spPr>
              <a:xfrm>
                <a:off x="6854602" y="1301750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172">
                <a:extLst>
                  <a:ext uri="{FF2B5EF4-FFF2-40B4-BE49-F238E27FC236}">
                    <a16:creationId xmlns:a16="http://schemas.microsoft.com/office/drawing/2014/main" id="{45E7DE23-0497-46E8-B51F-B1302E29FF6D}"/>
                  </a:ext>
                </a:extLst>
              </p:cNvPr>
              <p:cNvSpPr/>
              <p:nvPr/>
            </p:nvSpPr>
            <p:spPr>
              <a:xfrm>
                <a:off x="6787927" y="1387475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aphic 45" descr="Man">
              <a:extLst>
                <a:ext uri="{FF2B5EF4-FFF2-40B4-BE49-F238E27FC236}">
                  <a16:creationId xmlns:a16="http://schemas.microsoft.com/office/drawing/2014/main" id="{E8CD6A3B-F7E1-4C97-8A04-1D2F953691E7}"/>
                </a:ext>
              </a:extLst>
            </p:cNvPr>
            <p:cNvGrpSpPr/>
            <p:nvPr/>
          </p:nvGrpSpPr>
          <p:grpSpPr>
            <a:xfrm>
              <a:off x="1092508" y="1965479"/>
              <a:ext cx="209550" cy="428625"/>
              <a:chOff x="4465945" y="1709737"/>
              <a:chExt cx="209550" cy="428625"/>
            </a:xfrm>
            <a:solidFill>
              <a:srgbClr val="BEBEBE"/>
            </a:solidFill>
          </p:grpSpPr>
          <p:sp>
            <p:nvSpPr>
              <p:cNvPr id="145" name="Freeform: Shape 1175">
                <a:extLst>
                  <a:ext uri="{FF2B5EF4-FFF2-40B4-BE49-F238E27FC236}">
                    <a16:creationId xmlns:a16="http://schemas.microsoft.com/office/drawing/2014/main" id="{A78A2786-51A5-4FBB-AB74-D2D53324CCFB}"/>
                  </a:ext>
                </a:extLst>
              </p:cNvPr>
              <p:cNvSpPr/>
              <p:nvPr/>
            </p:nvSpPr>
            <p:spPr>
              <a:xfrm>
                <a:off x="4532620" y="170973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176">
                <a:extLst>
                  <a:ext uri="{FF2B5EF4-FFF2-40B4-BE49-F238E27FC236}">
                    <a16:creationId xmlns:a16="http://schemas.microsoft.com/office/drawing/2014/main" id="{8DB4672F-7F20-4576-8850-FB9699EEC869}"/>
                  </a:ext>
                </a:extLst>
              </p:cNvPr>
              <p:cNvSpPr/>
              <p:nvPr/>
            </p:nvSpPr>
            <p:spPr>
              <a:xfrm>
                <a:off x="4465945" y="179546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aphic 46" descr="Man">
              <a:extLst>
                <a:ext uri="{FF2B5EF4-FFF2-40B4-BE49-F238E27FC236}">
                  <a16:creationId xmlns:a16="http://schemas.microsoft.com/office/drawing/2014/main" id="{9E444FA4-5D5E-4187-ABDE-CE08FFF171CD}"/>
                </a:ext>
              </a:extLst>
            </p:cNvPr>
            <p:cNvGrpSpPr/>
            <p:nvPr/>
          </p:nvGrpSpPr>
          <p:grpSpPr>
            <a:xfrm>
              <a:off x="1390958" y="1761485"/>
              <a:ext cx="209550" cy="428625"/>
              <a:chOff x="4764395" y="1505743"/>
              <a:chExt cx="209550" cy="428625"/>
            </a:xfrm>
            <a:solidFill>
              <a:srgbClr val="BEBEBE"/>
            </a:solidFill>
          </p:grpSpPr>
          <p:sp>
            <p:nvSpPr>
              <p:cNvPr id="148" name="Freeform: Shape 1179">
                <a:extLst>
                  <a:ext uri="{FF2B5EF4-FFF2-40B4-BE49-F238E27FC236}">
                    <a16:creationId xmlns:a16="http://schemas.microsoft.com/office/drawing/2014/main" id="{CED89E7E-D7AB-4082-807A-9146F0AA8A31}"/>
                  </a:ext>
                </a:extLst>
              </p:cNvPr>
              <p:cNvSpPr/>
              <p:nvPr/>
            </p:nvSpPr>
            <p:spPr>
              <a:xfrm>
                <a:off x="4831070" y="1505743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180">
                <a:extLst>
                  <a:ext uri="{FF2B5EF4-FFF2-40B4-BE49-F238E27FC236}">
                    <a16:creationId xmlns:a16="http://schemas.microsoft.com/office/drawing/2014/main" id="{DBAB9962-B7C9-4D11-A450-B4EDBEE089EE}"/>
                  </a:ext>
                </a:extLst>
              </p:cNvPr>
              <p:cNvSpPr/>
              <p:nvPr/>
            </p:nvSpPr>
            <p:spPr>
              <a:xfrm>
                <a:off x="4764395" y="1591468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raphic 47" descr="Man">
              <a:extLst>
                <a:ext uri="{FF2B5EF4-FFF2-40B4-BE49-F238E27FC236}">
                  <a16:creationId xmlns:a16="http://schemas.microsoft.com/office/drawing/2014/main" id="{7EF83212-7AFB-401A-8A75-A2EA2729E131}"/>
                </a:ext>
              </a:extLst>
            </p:cNvPr>
            <p:cNvGrpSpPr/>
            <p:nvPr/>
          </p:nvGrpSpPr>
          <p:grpSpPr>
            <a:xfrm>
              <a:off x="1989628" y="1505794"/>
              <a:ext cx="209550" cy="428625"/>
              <a:chOff x="5363065" y="1250052"/>
              <a:chExt cx="209550" cy="428625"/>
            </a:xfrm>
            <a:solidFill>
              <a:srgbClr val="BEBEBE"/>
            </a:solidFill>
          </p:grpSpPr>
          <p:sp>
            <p:nvSpPr>
              <p:cNvPr id="151" name="Freeform: Shape 1183">
                <a:extLst>
                  <a:ext uri="{FF2B5EF4-FFF2-40B4-BE49-F238E27FC236}">
                    <a16:creationId xmlns:a16="http://schemas.microsoft.com/office/drawing/2014/main" id="{1FAF0541-D662-4E2C-8AD0-860BC895BD1B}"/>
                  </a:ext>
                </a:extLst>
              </p:cNvPr>
              <p:cNvSpPr/>
              <p:nvPr/>
            </p:nvSpPr>
            <p:spPr>
              <a:xfrm>
                <a:off x="5429740" y="125005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184">
                <a:extLst>
                  <a:ext uri="{FF2B5EF4-FFF2-40B4-BE49-F238E27FC236}">
                    <a16:creationId xmlns:a16="http://schemas.microsoft.com/office/drawing/2014/main" id="{E34F8028-0607-4BB5-B517-50189A5A0E31}"/>
                  </a:ext>
                </a:extLst>
              </p:cNvPr>
              <p:cNvSpPr/>
              <p:nvPr/>
            </p:nvSpPr>
            <p:spPr>
              <a:xfrm>
                <a:off x="5363065" y="133577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aphic 48" descr="Man">
              <a:extLst>
                <a:ext uri="{FF2B5EF4-FFF2-40B4-BE49-F238E27FC236}">
                  <a16:creationId xmlns:a16="http://schemas.microsoft.com/office/drawing/2014/main" id="{0BF4721E-E3F8-4F25-90F0-7D6C6B10C55A}"/>
                </a:ext>
              </a:extLst>
            </p:cNvPr>
            <p:cNvGrpSpPr/>
            <p:nvPr/>
          </p:nvGrpSpPr>
          <p:grpSpPr>
            <a:xfrm>
              <a:off x="2522938" y="1899602"/>
              <a:ext cx="209550" cy="428625"/>
              <a:chOff x="5896375" y="1643860"/>
              <a:chExt cx="209550" cy="428625"/>
            </a:xfrm>
            <a:solidFill>
              <a:srgbClr val="BEBEBE"/>
            </a:solidFill>
          </p:grpSpPr>
          <p:sp>
            <p:nvSpPr>
              <p:cNvPr id="154" name="Freeform: Shape 1187">
                <a:extLst>
                  <a:ext uri="{FF2B5EF4-FFF2-40B4-BE49-F238E27FC236}">
                    <a16:creationId xmlns:a16="http://schemas.microsoft.com/office/drawing/2014/main" id="{99C99CA6-6DE8-440B-AE40-C7D4864AA988}"/>
                  </a:ext>
                </a:extLst>
              </p:cNvPr>
              <p:cNvSpPr/>
              <p:nvPr/>
            </p:nvSpPr>
            <p:spPr>
              <a:xfrm>
                <a:off x="5963050" y="1643860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188">
                <a:extLst>
                  <a:ext uri="{FF2B5EF4-FFF2-40B4-BE49-F238E27FC236}">
                    <a16:creationId xmlns:a16="http://schemas.microsoft.com/office/drawing/2014/main" id="{51E9A105-81BE-4E46-A24B-A25A7E988318}"/>
                  </a:ext>
                </a:extLst>
              </p:cNvPr>
              <p:cNvSpPr/>
              <p:nvPr/>
            </p:nvSpPr>
            <p:spPr>
              <a:xfrm>
                <a:off x="5896375" y="1729585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aphic 49" descr="Man">
              <a:extLst>
                <a:ext uri="{FF2B5EF4-FFF2-40B4-BE49-F238E27FC236}">
                  <a16:creationId xmlns:a16="http://schemas.microsoft.com/office/drawing/2014/main" id="{B3C986C0-715B-425B-9B14-FF09F96B224E}"/>
                </a:ext>
              </a:extLst>
            </p:cNvPr>
            <p:cNvGrpSpPr/>
            <p:nvPr/>
          </p:nvGrpSpPr>
          <p:grpSpPr>
            <a:xfrm>
              <a:off x="3039138" y="1873404"/>
              <a:ext cx="209550" cy="428625"/>
              <a:chOff x="6412575" y="1617662"/>
              <a:chExt cx="209550" cy="428625"/>
            </a:xfrm>
            <a:solidFill>
              <a:srgbClr val="BEBEBE"/>
            </a:solidFill>
          </p:grpSpPr>
          <p:sp>
            <p:nvSpPr>
              <p:cNvPr id="157" name="Freeform: Shape 1191">
                <a:extLst>
                  <a:ext uri="{FF2B5EF4-FFF2-40B4-BE49-F238E27FC236}">
                    <a16:creationId xmlns:a16="http://schemas.microsoft.com/office/drawing/2014/main" id="{FA393A58-D69C-49E8-9E49-0DCB2B009631}"/>
                  </a:ext>
                </a:extLst>
              </p:cNvPr>
              <p:cNvSpPr/>
              <p:nvPr/>
            </p:nvSpPr>
            <p:spPr>
              <a:xfrm>
                <a:off x="6479250" y="161766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192">
                <a:extLst>
                  <a:ext uri="{FF2B5EF4-FFF2-40B4-BE49-F238E27FC236}">
                    <a16:creationId xmlns:a16="http://schemas.microsoft.com/office/drawing/2014/main" id="{0280757C-4CC1-49BC-A67F-0B2C4D65E4B5}"/>
                  </a:ext>
                </a:extLst>
              </p:cNvPr>
              <p:cNvSpPr/>
              <p:nvPr/>
            </p:nvSpPr>
            <p:spPr>
              <a:xfrm>
                <a:off x="6412575" y="170338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aphic 50" descr="Man">
              <a:extLst>
                <a:ext uri="{FF2B5EF4-FFF2-40B4-BE49-F238E27FC236}">
                  <a16:creationId xmlns:a16="http://schemas.microsoft.com/office/drawing/2014/main" id="{8692902C-EE25-483E-8B32-517B1BD1E0DF}"/>
                </a:ext>
              </a:extLst>
            </p:cNvPr>
            <p:cNvGrpSpPr/>
            <p:nvPr/>
          </p:nvGrpSpPr>
          <p:grpSpPr>
            <a:xfrm>
              <a:off x="3703060" y="1684095"/>
              <a:ext cx="209550" cy="428625"/>
              <a:chOff x="7076497" y="1428353"/>
              <a:chExt cx="209550" cy="428625"/>
            </a:xfrm>
            <a:solidFill>
              <a:srgbClr val="BEBEBE"/>
            </a:solidFill>
          </p:grpSpPr>
          <p:sp>
            <p:nvSpPr>
              <p:cNvPr id="160" name="Freeform: Shape 1195">
                <a:extLst>
                  <a:ext uri="{FF2B5EF4-FFF2-40B4-BE49-F238E27FC236}">
                    <a16:creationId xmlns:a16="http://schemas.microsoft.com/office/drawing/2014/main" id="{E5A1430D-D175-4ADA-8330-CF10A85C5FB3}"/>
                  </a:ext>
                </a:extLst>
              </p:cNvPr>
              <p:cNvSpPr/>
              <p:nvPr/>
            </p:nvSpPr>
            <p:spPr>
              <a:xfrm>
                <a:off x="7143172" y="1428353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196">
                <a:extLst>
                  <a:ext uri="{FF2B5EF4-FFF2-40B4-BE49-F238E27FC236}">
                    <a16:creationId xmlns:a16="http://schemas.microsoft.com/office/drawing/2014/main" id="{815BB173-74DF-493A-801B-E11F4DB39E38}"/>
                  </a:ext>
                </a:extLst>
              </p:cNvPr>
              <p:cNvSpPr/>
              <p:nvPr/>
            </p:nvSpPr>
            <p:spPr>
              <a:xfrm>
                <a:off x="7076497" y="1514078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2" name="Graphic 51" descr="Man">
              <a:extLst>
                <a:ext uri="{FF2B5EF4-FFF2-40B4-BE49-F238E27FC236}">
                  <a16:creationId xmlns:a16="http://schemas.microsoft.com/office/drawing/2014/main" id="{B64EF124-5C20-4BDF-8EC1-666AC68CBA8A}"/>
                </a:ext>
              </a:extLst>
            </p:cNvPr>
            <p:cNvGrpSpPr/>
            <p:nvPr/>
          </p:nvGrpSpPr>
          <p:grpSpPr>
            <a:xfrm>
              <a:off x="4018450" y="1873404"/>
              <a:ext cx="209550" cy="428625"/>
              <a:chOff x="7391887" y="1617662"/>
              <a:chExt cx="209550" cy="428625"/>
            </a:xfrm>
            <a:solidFill>
              <a:srgbClr val="BEBEBE"/>
            </a:solidFill>
          </p:grpSpPr>
          <p:sp>
            <p:nvSpPr>
              <p:cNvPr id="163" name="Freeform: Shape 1199">
                <a:extLst>
                  <a:ext uri="{FF2B5EF4-FFF2-40B4-BE49-F238E27FC236}">
                    <a16:creationId xmlns:a16="http://schemas.microsoft.com/office/drawing/2014/main" id="{1A237DD2-5E6D-458F-892F-2B8FD4CA8BBE}"/>
                  </a:ext>
                </a:extLst>
              </p:cNvPr>
              <p:cNvSpPr/>
              <p:nvPr/>
            </p:nvSpPr>
            <p:spPr>
              <a:xfrm>
                <a:off x="7458562" y="161766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200">
                <a:extLst>
                  <a:ext uri="{FF2B5EF4-FFF2-40B4-BE49-F238E27FC236}">
                    <a16:creationId xmlns:a16="http://schemas.microsoft.com/office/drawing/2014/main" id="{5FD9B94A-FC72-459F-8C3D-6FB7C429D370}"/>
                  </a:ext>
                </a:extLst>
              </p:cNvPr>
              <p:cNvSpPr/>
              <p:nvPr/>
            </p:nvSpPr>
            <p:spPr>
              <a:xfrm>
                <a:off x="7391887" y="170338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5" name="Graphic 52" descr="Man">
              <a:extLst>
                <a:ext uri="{FF2B5EF4-FFF2-40B4-BE49-F238E27FC236}">
                  <a16:creationId xmlns:a16="http://schemas.microsoft.com/office/drawing/2014/main" id="{CDE91992-EA7F-4821-8939-33527B5DAC86}"/>
                </a:ext>
              </a:extLst>
            </p:cNvPr>
            <p:cNvGrpSpPr/>
            <p:nvPr/>
          </p:nvGrpSpPr>
          <p:grpSpPr>
            <a:xfrm>
              <a:off x="1599096" y="2121848"/>
              <a:ext cx="209550" cy="428625"/>
              <a:chOff x="4972533" y="1866106"/>
              <a:chExt cx="209550" cy="428625"/>
            </a:xfrm>
            <a:solidFill>
              <a:srgbClr val="BEBEBE"/>
            </a:solidFill>
          </p:grpSpPr>
          <p:sp>
            <p:nvSpPr>
              <p:cNvPr id="166" name="Freeform: Shape 1203">
                <a:extLst>
                  <a:ext uri="{FF2B5EF4-FFF2-40B4-BE49-F238E27FC236}">
                    <a16:creationId xmlns:a16="http://schemas.microsoft.com/office/drawing/2014/main" id="{C593A1AE-C22A-44A3-9B63-27F55A6CCD84}"/>
                  </a:ext>
                </a:extLst>
              </p:cNvPr>
              <p:cNvSpPr/>
              <p:nvPr/>
            </p:nvSpPr>
            <p:spPr>
              <a:xfrm>
                <a:off x="5039208" y="186610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204">
                <a:extLst>
                  <a:ext uri="{FF2B5EF4-FFF2-40B4-BE49-F238E27FC236}">
                    <a16:creationId xmlns:a16="http://schemas.microsoft.com/office/drawing/2014/main" id="{456FBDD5-9351-4E33-83F6-A82F32F8C89F}"/>
                  </a:ext>
                </a:extLst>
              </p:cNvPr>
              <p:cNvSpPr/>
              <p:nvPr/>
            </p:nvSpPr>
            <p:spPr>
              <a:xfrm>
                <a:off x="4972533" y="1951831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8" name="Graphic 53" descr="Man">
              <a:extLst>
                <a:ext uri="{FF2B5EF4-FFF2-40B4-BE49-F238E27FC236}">
                  <a16:creationId xmlns:a16="http://schemas.microsoft.com/office/drawing/2014/main" id="{568C4118-91A3-413E-89E3-F9B4E1284480}"/>
                </a:ext>
              </a:extLst>
            </p:cNvPr>
            <p:cNvGrpSpPr/>
            <p:nvPr/>
          </p:nvGrpSpPr>
          <p:grpSpPr>
            <a:xfrm>
              <a:off x="3303370" y="2633024"/>
              <a:ext cx="209550" cy="428625"/>
              <a:chOff x="6676807" y="2377282"/>
              <a:chExt cx="209550" cy="428625"/>
            </a:xfrm>
            <a:solidFill>
              <a:srgbClr val="BEBEBE"/>
            </a:solidFill>
          </p:grpSpPr>
          <p:sp>
            <p:nvSpPr>
              <p:cNvPr id="169" name="Freeform: Shape 1207">
                <a:extLst>
                  <a:ext uri="{FF2B5EF4-FFF2-40B4-BE49-F238E27FC236}">
                    <a16:creationId xmlns:a16="http://schemas.microsoft.com/office/drawing/2014/main" id="{AEF01D73-DFB8-4487-8F66-417E814810A8}"/>
                  </a:ext>
                </a:extLst>
              </p:cNvPr>
              <p:cNvSpPr/>
              <p:nvPr/>
            </p:nvSpPr>
            <p:spPr>
              <a:xfrm>
                <a:off x="6743482" y="237728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208">
                <a:extLst>
                  <a:ext uri="{FF2B5EF4-FFF2-40B4-BE49-F238E27FC236}">
                    <a16:creationId xmlns:a16="http://schemas.microsoft.com/office/drawing/2014/main" id="{475694C8-DD63-4237-9A98-82A49350B688}"/>
                  </a:ext>
                </a:extLst>
              </p:cNvPr>
              <p:cNvSpPr/>
              <p:nvPr/>
            </p:nvSpPr>
            <p:spPr>
              <a:xfrm>
                <a:off x="6676807" y="246300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1" name="Graphic 54" descr="Man">
              <a:extLst>
                <a:ext uri="{FF2B5EF4-FFF2-40B4-BE49-F238E27FC236}">
                  <a16:creationId xmlns:a16="http://schemas.microsoft.com/office/drawing/2014/main" id="{52017C11-CCD0-4D6F-B98B-AA0B87CD3A9C}"/>
                </a:ext>
              </a:extLst>
            </p:cNvPr>
            <p:cNvGrpSpPr/>
            <p:nvPr/>
          </p:nvGrpSpPr>
          <p:grpSpPr>
            <a:xfrm>
              <a:off x="3610638" y="2097641"/>
              <a:ext cx="209550" cy="428625"/>
              <a:chOff x="6984075" y="1841899"/>
              <a:chExt cx="209550" cy="428625"/>
            </a:xfrm>
            <a:solidFill>
              <a:srgbClr val="BEBEBE"/>
            </a:solidFill>
          </p:grpSpPr>
          <p:sp>
            <p:nvSpPr>
              <p:cNvPr id="172" name="Freeform: Shape 1211">
                <a:extLst>
                  <a:ext uri="{FF2B5EF4-FFF2-40B4-BE49-F238E27FC236}">
                    <a16:creationId xmlns:a16="http://schemas.microsoft.com/office/drawing/2014/main" id="{A211D52B-23C8-4A34-AD20-0A1B2C1F7701}"/>
                  </a:ext>
                </a:extLst>
              </p:cNvPr>
              <p:cNvSpPr/>
              <p:nvPr/>
            </p:nvSpPr>
            <p:spPr>
              <a:xfrm>
                <a:off x="7050750" y="1841899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212">
                <a:extLst>
                  <a:ext uri="{FF2B5EF4-FFF2-40B4-BE49-F238E27FC236}">
                    <a16:creationId xmlns:a16="http://schemas.microsoft.com/office/drawing/2014/main" id="{75D5666A-E3AC-4517-9858-171AC53D5387}"/>
                  </a:ext>
                </a:extLst>
              </p:cNvPr>
              <p:cNvSpPr/>
              <p:nvPr/>
            </p:nvSpPr>
            <p:spPr>
              <a:xfrm>
                <a:off x="6984075" y="1927624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4" name="Graphic 55" descr="Man">
              <a:extLst>
                <a:ext uri="{FF2B5EF4-FFF2-40B4-BE49-F238E27FC236}">
                  <a16:creationId xmlns:a16="http://schemas.microsoft.com/office/drawing/2014/main" id="{6013F7D2-04C7-4695-BB52-4217CCD8009A}"/>
                </a:ext>
              </a:extLst>
            </p:cNvPr>
            <p:cNvGrpSpPr/>
            <p:nvPr/>
          </p:nvGrpSpPr>
          <p:grpSpPr>
            <a:xfrm>
              <a:off x="1918008" y="2069461"/>
              <a:ext cx="209550" cy="428625"/>
              <a:chOff x="5291445" y="1813719"/>
              <a:chExt cx="209550" cy="428625"/>
            </a:xfrm>
            <a:solidFill>
              <a:srgbClr val="BEBEBE"/>
            </a:solidFill>
          </p:grpSpPr>
          <p:sp>
            <p:nvSpPr>
              <p:cNvPr id="175" name="Freeform: Shape 1215">
                <a:extLst>
                  <a:ext uri="{FF2B5EF4-FFF2-40B4-BE49-F238E27FC236}">
                    <a16:creationId xmlns:a16="http://schemas.microsoft.com/office/drawing/2014/main" id="{DF616BCC-6E58-44B6-9C22-B9BC895A1752}"/>
                  </a:ext>
                </a:extLst>
              </p:cNvPr>
              <p:cNvSpPr/>
              <p:nvPr/>
            </p:nvSpPr>
            <p:spPr>
              <a:xfrm>
                <a:off x="5358120" y="1813719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216">
                <a:extLst>
                  <a:ext uri="{FF2B5EF4-FFF2-40B4-BE49-F238E27FC236}">
                    <a16:creationId xmlns:a16="http://schemas.microsoft.com/office/drawing/2014/main" id="{50046604-06A3-4896-9F31-46A3B0382D75}"/>
                  </a:ext>
                </a:extLst>
              </p:cNvPr>
              <p:cNvSpPr/>
              <p:nvPr/>
            </p:nvSpPr>
            <p:spPr>
              <a:xfrm>
                <a:off x="5291445" y="1899444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7" name="Graphic 56" descr="Man">
              <a:extLst>
                <a:ext uri="{FF2B5EF4-FFF2-40B4-BE49-F238E27FC236}">
                  <a16:creationId xmlns:a16="http://schemas.microsoft.com/office/drawing/2014/main" id="{CE7309D5-9421-4875-9E11-48AC7121AE48}"/>
                </a:ext>
              </a:extLst>
            </p:cNvPr>
            <p:cNvGrpSpPr/>
            <p:nvPr/>
          </p:nvGrpSpPr>
          <p:grpSpPr>
            <a:xfrm>
              <a:off x="2873339" y="2667945"/>
              <a:ext cx="209550" cy="428625"/>
              <a:chOff x="6246776" y="2412203"/>
              <a:chExt cx="209550" cy="428625"/>
            </a:xfrm>
            <a:solidFill>
              <a:srgbClr val="BEBEBE"/>
            </a:solidFill>
          </p:grpSpPr>
          <p:sp>
            <p:nvSpPr>
              <p:cNvPr id="178" name="Freeform: Shape 1219">
                <a:extLst>
                  <a:ext uri="{FF2B5EF4-FFF2-40B4-BE49-F238E27FC236}">
                    <a16:creationId xmlns:a16="http://schemas.microsoft.com/office/drawing/2014/main" id="{4DBDE0CA-A4DB-4876-AB74-5FF75C370A35}"/>
                  </a:ext>
                </a:extLst>
              </p:cNvPr>
              <p:cNvSpPr/>
              <p:nvPr/>
            </p:nvSpPr>
            <p:spPr>
              <a:xfrm>
                <a:off x="6313451" y="2412203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220">
                <a:extLst>
                  <a:ext uri="{FF2B5EF4-FFF2-40B4-BE49-F238E27FC236}">
                    <a16:creationId xmlns:a16="http://schemas.microsoft.com/office/drawing/2014/main" id="{836BCDA3-9A34-4E2F-A3EC-73EF2BA5202C}"/>
                  </a:ext>
                </a:extLst>
              </p:cNvPr>
              <p:cNvSpPr/>
              <p:nvPr/>
            </p:nvSpPr>
            <p:spPr>
              <a:xfrm>
                <a:off x="6246776" y="2497928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Graphic 57" descr="Man">
              <a:extLst>
                <a:ext uri="{FF2B5EF4-FFF2-40B4-BE49-F238E27FC236}">
                  <a16:creationId xmlns:a16="http://schemas.microsoft.com/office/drawing/2014/main" id="{4A480358-17B1-4F22-B060-828CC4EF4AC1}"/>
                </a:ext>
              </a:extLst>
            </p:cNvPr>
            <p:cNvGrpSpPr/>
            <p:nvPr/>
          </p:nvGrpSpPr>
          <p:grpSpPr>
            <a:xfrm>
              <a:off x="2815482" y="2171252"/>
              <a:ext cx="209550" cy="428625"/>
              <a:chOff x="6188919" y="1915510"/>
              <a:chExt cx="209550" cy="428625"/>
            </a:xfrm>
            <a:solidFill>
              <a:srgbClr val="BEBEBE"/>
            </a:solidFill>
          </p:grpSpPr>
          <p:sp>
            <p:nvSpPr>
              <p:cNvPr id="181" name="Freeform: Shape 1223">
                <a:extLst>
                  <a:ext uri="{FF2B5EF4-FFF2-40B4-BE49-F238E27FC236}">
                    <a16:creationId xmlns:a16="http://schemas.microsoft.com/office/drawing/2014/main" id="{AA866C4C-FB21-42E8-A0CA-A50F9D1A2431}"/>
                  </a:ext>
                </a:extLst>
              </p:cNvPr>
              <p:cNvSpPr/>
              <p:nvPr/>
            </p:nvSpPr>
            <p:spPr>
              <a:xfrm>
                <a:off x="6255594" y="1915510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224">
                <a:extLst>
                  <a:ext uri="{FF2B5EF4-FFF2-40B4-BE49-F238E27FC236}">
                    <a16:creationId xmlns:a16="http://schemas.microsoft.com/office/drawing/2014/main" id="{18E0CF03-1979-4396-9458-5989BCF7C797}"/>
                  </a:ext>
                </a:extLst>
              </p:cNvPr>
              <p:cNvSpPr/>
              <p:nvPr/>
            </p:nvSpPr>
            <p:spPr>
              <a:xfrm>
                <a:off x="6188919" y="2001235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3" name="Graphic 58" descr="Man">
              <a:extLst>
                <a:ext uri="{FF2B5EF4-FFF2-40B4-BE49-F238E27FC236}">
                  <a16:creationId xmlns:a16="http://schemas.microsoft.com/office/drawing/2014/main" id="{4A595F2F-87F5-4565-9890-F0DDB647D597}"/>
                </a:ext>
              </a:extLst>
            </p:cNvPr>
            <p:cNvGrpSpPr/>
            <p:nvPr/>
          </p:nvGrpSpPr>
          <p:grpSpPr>
            <a:xfrm>
              <a:off x="4882926" y="4149881"/>
              <a:ext cx="209550" cy="428625"/>
              <a:chOff x="8256363" y="3894139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184" name="Freeform: Shape 1227">
                <a:extLst>
                  <a:ext uri="{FF2B5EF4-FFF2-40B4-BE49-F238E27FC236}">
                    <a16:creationId xmlns:a16="http://schemas.microsoft.com/office/drawing/2014/main" id="{9F1CD608-2A60-4BA7-AFE9-635F256590DF}"/>
                  </a:ext>
                </a:extLst>
              </p:cNvPr>
              <p:cNvSpPr/>
              <p:nvPr/>
            </p:nvSpPr>
            <p:spPr>
              <a:xfrm>
                <a:off x="8323038" y="3894139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228">
                <a:extLst>
                  <a:ext uri="{FF2B5EF4-FFF2-40B4-BE49-F238E27FC236}">
                    <a16:creationId xmlns:a16="http://schemas.microsoft.com/office/drawing/2014/main" id="{9AAF08F7-1B7F-4763-942C-7C4FD0249E6C}"/>
                  </a:ext>
                </a:extLst>
              </p:cNvPr>
              <p:cNvSpPr/>
              <p:nvPr/>
            </p:nvSpPr>
            <p:spPr>
              <a:xfrm>
                <a:off x="8256363" y="3979864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6" name="Graphic 59" descr="Man">
              <a:extLst>
                <a:ext uri="{FF2B5EF4-FFF2-40B4-BE49-F238E27FC236}">
                  <a16:creationId xmlns:a16="http://schemas.microsoft.com/office/drawing/2014/main" id="{45250788-2EAC-4323-A603-6AD303FF8424}"/>
                </a:ext>
              </a:extLst>
            </p:cNvPr>
            <p:cNvGrpSpPr/>
            <p:nvPr/>
          </p:nvGrpSpPr>
          <p:grpSpPr>
            <a:xfrm>
              <a:off x="1652018" y="5624269"/>
              <a:ext cx="209550" cy="428625"/>
              <a:chOff x="5025455" y="536852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187" name="Freeform: Shape 1231">
                <a:extLst>
                  <a:ext uri="{FF2B5EF4-FFF2-40B4-BE49-F238E27FC236}">
                    <a16:creationId xmlns:a16="http://schemas.microsoft.com/office/drawing/2014/main" id="{69645FDF-42E6-4C69-899A-87DF9EC3B649}"/>
                  </a:ext>
                </a:extLst>
              </p:cNvPr>
              <p:cNvSpPr/>
              <p:nvPr/>
            </p:nvSpPr>
            <p:spPr>
              <a:xfrm>
                <a:off x="5092130" y="536852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232">
                <a:extLst>
                  <a:ext uri="{FF2B5EF4-FFF2-40B4-BE49-F238E27FC236}">
                    <a16:creationId xmlns:a16="http://schemas.microsoft.com/office/drawing/2014/main" id="{C613DB16-0654-4BCC-805B-24D58645D265}"/>
                  </a:ext>
                </a:extLst>
              </p:cNvPr>
              <p:cNvSpPr/>
              <p:nvPr/>
            </p:nvSpPr>
            <p:spPr>
              <a:xfrm>
                <a:off x="5025455" y="545425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9" name="Graphic 60" descr="Man">
              <a:extLst>
                <a:ext uri="{FF2B5EF4-FFF2-40B4-BE49-F238E27FC236}">
                  <a16:creationId xmlns:a16="http://schemas.microsoft.com/office/drawing/2014/main" id="{0B3EF0F7-C5A5-411D-BD27-9C9B74741BFB}"/>
                </a:ext>
              </a:extLst>
            </p:cNvPr>
            <p:cNvGrpSpPr/>
            <p:nvPr/>
          </p:nvGrpSpPr>
          <p:grpSpPr>
            <a:xfrm>
              <a:off x="2083821" y="5773102"/>
              <a:ext cx="209550" cy="428625"/>
              <a:chOff x="5457258" y="5517360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190" name="Freeform: Shape 1235">
                <a:extLst>
                  <a:ext uri="{FF2B5EF4-FFF2-40B4-BE49-F238E27FC236}">
                    <a16:creationId xmlns:a16="http://schemas.microsoft.com/office/drawing/2014/main" id="{3E202719-B7D7-49C6-897B-9471077C129B}"/>
                  </a:ext>
                </a:extLst>
              </p:cNvPr>
              <p:cNvSpPr/>
              <p:nvPr/>
            </p:nvSpPr>
            <p:spPr>
              <a:xfrm>
                <a:off x="5523933" y="5517360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236">
                <a:extLst>
                  <a:ext uri="{FF2B5EF4-FFF2-40B4-BE49-F238E27FC236}">
                    <a16:creationId xmlns:a16="http://schemas.microsoft.com/office/drawing/2014/main" id="{3CB1F3D5-697E-4879-A19F-262CD243389D}"/>
                  </a:ext>
                </a:extLst>
              </p:cNvPr>
              <p:cNvSpPr/>
              <p:nvPr/>
            </p:nvSpPr>
            <p:spPr>
              <a:xfrm>
                <a:off x="5457258" y="5603085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2" name="Graphic 61" descr="Man">
              <a:extLst>
                <a:ext uri="{FF2B5EF4-FFF2-40B4-BE49-F238E27FC236}">
                  <a16:creationId xmlns:a16="http://schemas.microsoft.com/office/drawing/2014/main" id="{4D9E1D0C-2E75-45F7-B31D-BE9A25926FC8}"/>
                </a:ext>
              </a:extLst>
            </p:cNvPr>
            <p:cNvGrpSpPr/>
            <p:nvPr/>
          </p:nvGrpSpPr>
          <p:grpSpPr>
            <a:xfrm>
              <a:off x="3578182" y="5612562"/>
              <a:ext cx="209550" cy="428625"/>
              <a:chOff x="6951619" y="5356820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193" name="Freeform: Shape 1239">
                <a:extLst>
                  <a:ext uri="{FF2B5EF4-FFF2-40B4-BE49-F238E27FC236}">
                    <a16:creationId xmlns:a16="http://schemas.microsoft.com/office/drawing/2014/main" id="{EDDB23E9-20BC-4E2A-A18E-B910EA4A4D09}"/>
                  </a:ext>
                </a:extLst>
              </p:cNvPr>
              <p:cNvSpPr/>
              <p:nvPr/>
            </p:nvSpPr>
            <p:spPr>
              <a:xfrm>
                <a:off x="7018294" y="5356820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240">
                <a:extLst>
                  <a:ext uri="{FF2B5EF4-FFF2-40B4-BE49-F238E27FC236}">
                    <a16:creationId xmlns:a16="http://schemas.microsoft.com/office/drawing/2014/main" id="{0B237609-6283-471A-B066-3B091B7A10BE}"/>
                  </a:ext>
                </a:extLst>
              </p:cNvPr>
              <p:cNvSpPr/>
              <p:nvPr/>
            </p:nvSpPr>
            <p:spPr>
              <a:xfrm>
                <a:off x="6951619" y="5442545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5" name="Graphic 62" descr="Man">
              <a:extLst>
                <a:ext uri="{FF2B5EF4-FFF2-40B4-BE49-F238E27FC236}">
                  <a16:creationId xmlns:a16="http://schemas.microsoft.com/office/drawing/2014/main" id="{6CA0CA7F-228D-4BCE-8E44-78F88EC5537D}"/>
                </a:ext>
              </a:extLst>
            </p:cNvPr>
            <p:cNvGrpSpPr/>
            <p:nvPr/>
          </p:nvGrpSpPr>
          <p:grpSpPr>
            <a:xfrm>
              <a:off x="3101939" y="5773106"/>
              <a:ext cx="209550" cy="428625"/>
              <a:chOff x="6475376" y="5517364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196" name="Freeform: Shape 1243">
                <a:extLst>
                  <a:ext uri="{FF2B5EF4-FFF2-40B4-BE49-F238E27FC236}">
                    <a16:creationId xmlns:a16="http://schemas.microsoft.com/office/drawing/2014/main" id="{6B4D3D7F-DDAE-4D0B-B280-01384AD83845}"/>
                  </a:ext>
                </a:extLst>
              </p:cNvPr>
              <p:cNvSpPr/>
              <p:nvPr/>
            </p:nvSpPr>
            <p:spPr>
              <a:xfrm>
                <a:off x="6542051" y="551736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244">
                <a:extLst>
                  <a:ext uri="{FF2B5EF4-FFF2-40B4-BE49-F238E27FC236}">
                    <a16:creationId xmlns:a16="http://schemas.microsoft.com/office/drawing/2014/main" id="{6BF55F33-E98E-4EC1-A0A8-A696D2070ED0}"/>
                  </a:ext>
                </a:extLst>
              </p:cNvPr>
              <p:cNvSpPr/>
              <p:nvPr/>
            </p:nvSpPr>
            <p:spPr>
              <a:xfrm>
                <a:off x="6475376" y="560308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8" name="Graphic 63" descr="Man">
              <a:extLst>
                <a:ext uri="{FF2B5EF4-FFF2-40B4-BE49-F238E27FC236}">
                  <a16:creationId xmlns:a16="http://schemas.microsoft.com/office/drawing/2014/main" id="{0992B02A-5CDB-408F-A59C-0E624F25211B}"/>
                </a:ext>
              </a:extLst>
            </p:cNvPr>
            <p:cNvGrpSpPr/>
            <p:nvPr/>
          </p:nvGrpSpPr>
          <p:grpSpPr>
            <a:xfrm>
              <a:off x="4382802" y="5032529"/>
              <a:ext cx="209550" cy="428625"/>
              <a:chOff x="7756239" y="477678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199" name="Freeform: Shape 1247">
                <a:extLst>
                  <a:ext uri="{FF2B5EF4-FFF2-40B4-BE49-F238E27FC236}">
                    <a16:creationId xmlns:a16="http://schemas.microsoft.com/office/drawing/2014/main" id="{CB306C21-1BB5-4B0F-B767-229373C02831}"/>
                  </a:ext>
                </a:extLst>
              </p:cNvPr>
              <p:cNvSpPr/>
              <p:nvPr/>
            </p:nvSpPr>
            <p:spPr>
              <a:xfrm>
                <a:off x="7822914" y="477678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248">
                <a:extLst>
                  <a:ext uri="{FF2B5EF4-FFF2-40B4-BE49-F238E27FC236}">
                    <a16:creationId xmlns:a16="http://schemas.microsoft.com/office/drawing/2014/main" id="{C53ADB4B-7509-41CA-98B7-8D614E542328}"/>
                  </a:ext>
                </a:extLst>
              </p:cNvPr>
              <p:cNvSpPr/>
              <p:nvPr/>
            </p:nvSpPr>
            <p:spPr>
              <a:xfrm>
                <a:off x="7756239" y="486251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64" descr="Man">
              <a:extLst>
                <a:ext uri="{FF2B5EF4-FFF2-40B4-BE49-F238E27FC236}">
                  <a16:creationId xmlns:a16="http://schemas.microsoft.com/office/drawing/2014/main" id="{EEDABC5A-A7E3-4EFF-8011-43E6BFA76791}"/>
                </a:ext>
              </a:extLst>
            </p:cNvPr>
            <p:cNvGrpSpPr/>
            <p:nvPr/>
          </p:nvGrpSpPr>
          <p:grpSpPr>
            <a:xfrm>
              <a:off x="2503685" y="5355345"/>
              <a:ext cx="209550" cy="428625"/>
              <a:chOff x="5877122" y="5099603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02" name="Freeform: Shape 1251">
                <a:extLst>
                  <a:ext uri="{FF2B5EF4-FFF2-40B4-BE49-F238E27FC236}">
                    <a16:creationId xmlns:a16="http://schemas.microsoft.com/office/drawing/2014/main" id="{8AC2AC98-050B-45A1-837C-FAFFE0C4E5DB}"/>
                  </a:ext>
                </a:extLst>
              </p:cNvPr>
              <p:cNvSpPr/>
              <p:nvPr/>
            </p:nvSpPr>
            <p:spPr>
              <a:xfrm>
                <a:off x="5943797" y="5099603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1252">
                <a:extLst>
                  <a:ext uri="{FF2B5EF4-FFF2-40B4-BE49-F238E27FC236}">
                    <a16:creationId xmlns:a16="http://schemas.microsoft.com/office/drawing/2014/main" id="{39495753-B1E6-4679-A544-E8735311012F}"/>
                  </a:ext>
                </a:extLst>
              </p:cNvPr>
              <p:cNvSpPr/>
              <p:nvPr/>
            </p:nvSpPr>
            <p:spPr>
              <a:xfrm>
                <a:off x="5877122" y="5185328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65" descr="Man">
              <a:extLst>
                <a:ext uri="{FF2B5EF4-FFF2-40B4-BE49-F238E27FC236}">
                  <a16:creationId xmlns:a16="http://schemas.microsoft.com/office/drawing/2014/main" id="{1A982BA0-4D7A-4F66-A909-A025DAEF0C52}"/>
                </a:ext>
              </a:extLst>
            </p:cNvPr>
            <p:cNvGrpSpPr/>
            <p:nvPr/>
          </p:nvGrpSpPr>
          <p:grpSpPr>
            <a:xfrm>
              <a:off x="2935468" y="5342676"/>
              <a:ext cx="209550" cy="428625"/>
              <a:chOff x="6308905" y="5086934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05" name="Freeform: Shape 1255">
                <a:extLst>
                  <a:ext uri="{FF2B5EF4-FFF2-40B4-BE49-F238E27FC236}">
                    <a16:creationId xmlns:a16="http://schemas.microsoft.com/office/drawing/2014/main" id="{4F6D33D6-E4A1-4878-8DEF-1F6D74E2717F}"/>
                  </a:ext>
                </a:extLst>
              </p:cNvPr>
              <p:cNvSpPr/>
              <p:nvPr/>
            </p:nvSpPr>
            <p:spPr>
              <a:xfrm>
                <a:off x="6375580" y="508693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1256">
                <a:extLst>
                  <a:ext uri="{FF2B5EF4-FFF2-40B4-BE49-F238E27FC236}">
                    <a16:creationId xmlns:a16="http://schemas.microsoft.com/office/drawing/2014/main" id="{04C97933-B070-40DE-B166-803A96328A06}"/>
                  </a:ext>
                </a:extLst>
              </p:cNvPr>
              <p:cNvSpPr/>
              <p:nvPr/>
            </p:nvSpPr>
            <p:spPr>
              <a:xfrm>
                <a:off x="6308905" y="517265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7" name="Graphic 66" descr="Man">
              <a:extLst>
                <a:ext uri="{FF2B5EF4-FFF2-40B4-BE49-F238E27FC236}">
                  <a16:creationId xmlns:a16="http://schemas.microsoft.com/office/drawing/2014/main" id="{4BBDD881-CBA5-469F-8FC7-E79DE4A33397}"/>
                </a:ext>
              </a:extLst>
            </p:cNvPr>
            <p:cNvGrpSpPr/>
            <p:nvPr/>
          </p:nvGrpSpPr>
          <p:grpSpPr>
            <a:xfrm>
              <a:off x="3425124" y="5342676"/>
              <a:ext cx="209550" cy="428625"/>
              <a:chOff x="6798561" y="5086934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08" name="Freeform: Shape 1259">
                <a:extLst>
                  <a:ext uri="{FF2B5EF4-FFF2-40B4-BE49-F238E27FC236}">
                    <a16:creationId xmlns:a16="http://schemas.microsoft.com/office/drawing/2014/main" id="{3B74C27C-DDDC-4BB3-A2BD-88FC19680E3D}"/>
                  </a:ext>
                </a:extLst>
              </p:cNvPr>
              <p:cNvSpPr/>
              <p:nvPr/>
            </p:nvSpPr>
            <p:spPr>
              <a:xfrm>
                <a:off x="6865236" y="508693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1260">
                <a:extLst>
                  <a:ext uri="{FF2B5EF4-FFF2-40B4-BE49-F238E27FC236}">
                    <a16:creationId xmlns:a16="http://schemas.microsoft.com/office/drawing/2014/main" id="{061C704B-29FC-4F1D-AEC4-6AC3E3A034DA}"/>
                  </a:ext>
                </a:extLst>
              </p:cNvPr>
              <p:cNvSpPr/>
              <p:nvPr/>
            </p:nvSpPr>
            <p:spPr>
              <a:xfrm>
                <a:off x="6798561" y="517265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0" name="Graphic 67" descr="Man">
              <a:extLst>
                <a:ext uri="{FF2B5EF4-FFF2-40B4-BE49-F238E27FC236}">
                  <a16:creationId xmlns:a16="http://schemas.microsoft.com/office/drawing/2014/main" id="{EC532717-2AB3-4BD4-BDDF-3BEE55F471C7}"/>
                </a:ext>
              </a:extLst>
            </p:cNvPr>
            <p:cNvGrpSpPr/>
            <p:nvPr/>
          </p:nvGrpSpPr>
          <p:grpSpPr>
            <a:xfrm>
              <a:off x="3716401" y="4513416"/>
              <a:ext cx="209550" cy="428625"/>
              <a:chOff x="7089838" y="4257674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11" name="Freeform: Shape 1263">
                <a:extLst>
                  <a:ext uri="{FF2B5EF4-FFF2-40B4-BE49-F238E27FC236}">
                    <a16:creationId xmlns:a16="http://schemas.microsoft.com/office/drawing/2014/main" id="{E9E68107-04BB-47AF-AE27-32EED9474358}"/>
                  </a:ext>
                </a:extLst>
              </p:cNvPr>
              <p:cNvSpPr/>
              <p:nvPr/>
            </p:nvSpPr>
            <p:spPr>
              <a:xfrm>
                <a:off x="7156513" y="425767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1264">
                <a:extLst>
                  <a:ext uri="{FF2B5EF4-FFF2-40B4-BE49-F238E27FC236}">
                    <a16:creationId xmlns:a16="http://schemas.microsoft.com/office/drawing/2014/main" id="{069B599E-E816-4BC7-9547-8FBAA96BC58E}"/>
                  </a:ext>
                </a:extLst>
              </p:cNvPr>
              <p:cNvSpPr/>
              <p:nvPr/>
            </p:nvSpPr>
            <p:spPr>
              <a:xfrm>
                <a:off x="7089838" y="434339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3" name="Graphic 68" descr="Man">
              <a:extLst>
                <a:ext uri="{FF2B5EF4-FFF2-40B4-BE49-F238E27FC236}">
                  <a16:creationId xmlns:a16="http://schemas.microsoft.com/office/drawing/2014/main" id="{2FBE16B0-3BB9-4C01-B942-0ED06EC5E24B}"/>
                </a:ext>
              </a:extLst>
            </p:cNvPr>
            <p:cNvGrpSpPr/>
            <p:nvPr/>
          </p:nvGrpSpPr>
          <p:grpSpPr>
            <a:xfrm>
              <a:off x="600214" y="4616603"/>
              <a:ext cx="209550" cy="428625"/>
              <a:chOff x="3973651" y="436086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14" name="Freeform: Shape 1267">
                <a:extLst>
                  <a:ext uri="{FF2B5EF4-FFF2-40B4-BE49-F238E27FC236}">
                    <a16:creationId xmlns:a16="http://schemas.microsoft.com/office/drawing/2014/main" id="{8057726D-F06E-4960-B64C-CA1812B60B8B}"/>
                  </a:ext>
                </a:extLst>
              </p:cNvPr>
              <p:cNvSpPr/>
              <p:nvPr/>
            </p:nvSpPr>
            <p:spPr>
              <a:xfrm>
                <a:off x="4040326" y="436086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1268">
                <a:extLst>
                  <a:ext uri="{FF2B5EF4-FFF2-40B4-BE49-F238E27FC236}">
                    <a16:creationId xmlns:a16="http://schemas.microsoft.com/office/drawing/2014/main" id="{F34B9306-AB4D-41AD-9FB6-05CAFBAD3258}"/>
                  </a:ext>
                </a:extLst>
              </p:cNvPr>
              <p:cNvSpPr/>
              <p:nvPr/>
            </p:nvSpPr>
            <p:spPr>
              <a:xfrm>
                <a:off x="3973651" y="444658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6" name="Graphic 69" descr="Man">
              <a:extLst>
                <a:ext uri="{FF2B5EF4-FFF2-40B4-BE49-F238E27FC236}">
                  <a16:creationId xmlns:a16="http://schemas.microsoft.com/office/drawing/2014/main" id="{2E426E2C-7037-4D0B-987F-16B5AD3831D0}"/>
                </a:ext>
              </a:extLst>
            </p:cNvPr>
            <p:cNvGrpSpPr/>
            <p:nvPr/>
          </p:nvGrpSpPr>
          <p:grpSpPr>
            <a:xfrm>
              <a:off x="893194" y="5032529"/>
              <a:ext cx="209550" cy="428625"/>
              <a:chOff x="4266631" y="477678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17" name="Freeform: Shape 1271">
                <a:extLst>
                  <a:ext uri="{FF2B5EF4-FFF2-40B4-BE49-F238E27FC236}">
                    <a16:creationId xmlns:a16="http://schemas.microsoft.com/office/drawing/2014/main" id="{8F09574F-1B8E-4E22-A99E-107CF67CD9E9}"/>
                  </a:ext>
                </a:extLst>
              </p:cNvPr>
              <p:cNvSpPr/>
              <p:nvPr/>
            </p:nvSpPr>
            <p:spPr>
              <a:xfrm>
                <a:off x="4333306" y="477678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1272">
                <a:extLst>
                  <a:ext uri="{FF2B5EF4-FFF2-40B4-BE49-F238E27FC236}">
                    <a16:creationId xmlns:a16="http://schemas.microsoft.com/office/drawing/2014/main" id="{D62AE527-A24B-4E8F-8E53-6ED207ABD15C}"/>
                  </a:ext>
                </a:extLst>
              </p:cNvPr>
              <p:cNvSpPr/>
              <p:nvPr/>
            </p:nvSpPr>
            <p:spPr>
              <a:xfrm>
                <a:off x="4266631" y="486251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aphic 70" descr="Man">
              <a:extLst>
                <a:ext uri="{FF2B5EF4-FFF2-40B4-BE49-F238E27FC236}">
                  <a16:creationId xmlns:a16="http://schemas.microsoft.com/office/drawing/2014/main" id="{D3046CE9-E3DA-4866-9965-017CF4AE94A0}"/>
                </a:ext>
              </a:extLst>
            </p:cNvPr>
            <p:cNvGrpSpPr/>
            <p:nvPr/>
          </p:nvGrpSpPr>
          <p:grpSpPr>
            <a:xfrm>
              <a:off x="1228860" y="5349633"/>
              <a:ext cx="209550" cy="428625"/>
              <a:chOff x="4602297" y="509389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20" name="Freeform: Shape 1275">
                <a:extLst>
                  <a:ext uri="{FF2B5EF4-FFF2-40B4-BE49-F238E27FC236}">
                    <a16:creationId xmlns:a16="http://schemas.microsoft.com/office/drawing/2014/main" id="{1CB02673-1356-4BC3-A842-0D2DB3CFD12C}"/>
                  </a:ext>
                </a:extLst>
              </p:cNvPr>
              <p:cNvSpPr/>
              <p:nvPr/>
            </p:nvSpPr>
            <p:spPr>
              <a:xfrm>
                <a:off x="4668972" y="509389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1276">
                <a:extLst>
                  <a:ext uri="{FF2B5EF4-FFF2-40B4-BE49-F238E27FC236}">
                    <a16:creationId xmlns:a16="http://schemas.microsoft.com/office/drawing/2014/main" id="{C8878086-C046-4669-91A5-DDAAD3F78C34}"/>
                  </a:ext>
                </a:extLst>
              </p:cNvPr>
              <p:cNvSpPr/>
              <p:nvPr/>
            </p:nvSpPr>
            <p:spPr>
              <a:xfrm>
                <a:off x="4602297" y="517961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2" name="Graphic 71" descr="Man">
              <a:extLst>
                <a:ext uri="{FF2B5EF4-FFF2-40B4-BE49-F238E27FC236}">
                  <a16:creationId xmlns:a16="http://schemas.microsoft.com/office/drawing/2014/main" id="{4E35CC76-A343-4887-AB9C-1ACE02F1E6F3}"/>
                </a:ext>
              </a:extLst>
            </p:cNvPr>
            <p:cNvGrpSpPr/>
            <p:nvPr/>
          </p:nvGrpSpPr>
          <p:grpSpPr>
            <a:xfrm>
              <a:off x="4689787" y="4575330"/>
              <a:ext cx="209550" cy="428625"/>
              <a:chOff x="8063224" y="4319588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23" name="Freeform: Shape 1279">
                <a:extLst>
                  <a:ext uri="{FF2B5EF4-FFF2-40B4-BE49-F238E27FC236}">
                    <a16:creationId xmlns:a16="http://schemas.microsoft.com/office/drawing/2014/main" id="{F4C36BB4-41D7-41A6-9051-A59F2C66D9D8}"/>
                  </a:ext>
                </a:extLst>
              </p:cNvPr>
              <p:cNvSpPr/>
              <p:nvPr/>
            </p:nvSpPr>
            <p:spPr>
              <a:xfrm>
                <a:off x="8129899" y="431958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1280">
                <a:extLst>
                  <a:ext uri="{FF2B5EF4-FFF2-40B4-BE49-F238E27FC236}">
                    <a16:creationId xmlns:a16="http://schemas.microsoft.com/office/drawing/2014/main" id="{4C050555-54CC-43E1-8C42-73B29E125838}"/>
                  </a:ext>
                </a:extLst>
              </p:cNvPr>
              <p:cNvSpPr/>
              <p:nvPr/>
            </p:nvSpPr>
            <p:spPr>
              <a:xfrm>
                <a:off x="8063224" y="4405313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5" name="Graphic 72" descr="Man">
              <a:extLst>
                <a:ext uri="{FF2B5EF4-FFF2-40B4-BE49-F238E27FC236}">
                  <a16:creationId xmlns:a16="http://schemas.microsoft.com/office/drawing/2014/main" id="{A894B251-413F-4833-A1FB-CB059BC136FF}"/>
                </a:ext>
              </a:extLst>
            </p:cNvPr>
            <p:cNvGrpSpPr/>
            <p:nvPr/>
          </p:nvGrpSpPr>
          <p:grpSpPr>
            <a:xfrm>
              <a:off x="3974359" y="5395669"/>
              <a:ext cx="209550" cy="428625"/>
              <a:chOff x="7347796" y="513992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26" name="Freeform: Shape 1283">
                <a:extLst>
                  <a:ext uri="{FF2B5EF4-FFF2-40B4-BE49-F238E27FC236}">
                    <a16:creationId xmlns:a16="http://schemas.microsoft.com/office/drawing/2014/main" id="{6A5CA038-7F2C-4200-B18A-AEC0240597B0}"/>
                  </a:ext>
                </a:extLst>
              </p:cNvPr>
              <p:cNvSpPr/>
              <p:nvPr/>
            </p:nvSpPr>
            <p:spPr>
              <a:xfrm>
                <a:off x="7414471" y="513992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1284">
                <a:extLst>
                  <a:ext uri="{FF2B5EF4-FFF2-40B4-BE49-F238E27FC236}">
                    <a16:creationId xmlns:a16="http://schemas.microsoft.com/office/drawing/2014/main" id="{B149F9B9-24B8-40E9-82CB-F2BD5DE14805}"/>
                  </a:ext>
                </a:extLst>
              </p:cNvPr>
              <p:cNvSpPr/>
              <p:nvPr/>
            </p:nvSpPr>
            <p:spPr>
              <a:xfrm>
                <a:off x="7347796" y="522565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8" name="Graphic 73" descr="Man">
              <a:extLst>
                <a:ext uri="{FF2B5EF4-FFF2-40B4-BE49-F238E27FC236}">
                  <a16:creationId xmlns:a16="http://schemas.microsoft.com/office/drawing/2014/main" id="{47D353DF-8301-4A1F-9863-5E039BDEA89C}"/>
                </a:ext>
              </a:extLst>
            </p:cNvPr>
            <p:cNvGrpSpPr/>
            <p:nvPr/>
          </p:nvGrpSpPr>
          <p:grpSpPr>
            <a:xfrm>
              <a:off x="2148071" y="5321643"/>
              <a:ext cx="209550" cy="428625"/>
              <a:chOff x="5521508" y="506590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29" name="Freeform: Shape 1287">
                <a:extLst>
                  <a:ext uri="{FF2B5EF4-FFF2-40B4-BE49-F238E27FC236}">
                    <a16:creationId xmlns:a16="http://schemas.microsoft.com/office/drawing/2014/main" id="{51892F06-6D07-43DF-B03A-3379D3DFE372}"/>
                  </a:ext>
                </a:extLst>
              </p:cNvPr>
              <p:cNvSpPr/>
              <p:nvPr/>
            </p:nvSpPr>
            <p:spPr>
              <a:xfrm>
                <a:off x="5588183" y="506590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1288">
                <a:extLst>
                  <a:ext uri="{FF2B5EF4-FFF2-40B4-BE49-F238E27FC236}">
                    <a16:creationId xmlns:a16="http://schemas.microsoft.com/office/drawing/2014/main" id="{1E3748A7-3CED-4467-9D0B-022E091C0670}"/>
                  </a:ext>
                </a:extLst>
              </p:cNvPr>
              <p:cNvSpPr/>
              <p:nvPr/>
            </p:nvSpPr>
            <p:spPr>
              <a:xfrm>
                <a:off x="5521508" y="515162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1" name="Graphic 74" descr="Man">
              <a:extLst>
                <a:ext uri="{FF2B5EF4-FFF2-40B4-BE49-F238E27FC236}">
                  <a16:creationId xmlns:a16="http://schemas.microsoft.com/office/drawing/2014/main" id="{19FC1CFA-FCC8-451B-9FD5-D6886C299565}"/>
                </a:ext>
              </a:extLst>
            </p:cNvPr>
            <p:cNvGrpSpPr/>
            <p:nvPr/>
          </p:nvGrpSpPr>
          <p:grpSpPr>
            <a:xfrm>
              <a:off x="2706868" y="4995811"/>
              <a:ext cx="209550" cy="428625"/>
              <a:chOff x="6080305" y="4740069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32" name="Freeform: Shape 1291">
                <a:extLst>
                  <a:ext uri="{FF2B5EF4-FFF2-40B4-BE49-F238E27FC236}">
                    <a16:creationId xmlns:a16="http://schemas.microsoft.com/office/drawing/2014/main" id="{2A087B4D-77EE-4A2C-8DDD-E47310756ACF}"/>
                  </a:ext>
                </a:extLst>
              </p:cNvPr>
              <p:cNvSpPr/>
              <p:nvPr/>
            </p:nvSpPr>
            <p:spPr>
              <a:xfrm>
                <a:off x="6146980" y="4740069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1292">
                <a:extLst>
                  <a:ext uri="{FF2B5EF4-FFF2-40B4-BE49-F238E27FC236}">
                    <a16:creationId xmlns:a16="http://schemas.microsoft.com/office/drawing/2014/main" id="{7D26CF34-673D-4EBC-91E8-E7A820B019C1}"/>
                  </a:ext>
                </a:extLst>
              </p:cNvPr>
              <p:cNvSpPr/>
              <p:nvPr/>
            </p:nvSpPr>
            <p:spPr>
              <a:xfrm>
                <a:off x="6080305" y="4825794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4" name="Graphic 75" descr="Man">
              <a:extLst>
                <a:ext uri="{FF2B5EF4-FFF2-40B4-BE49-F238E27FC236}">
                  <a16:creationId xmlns:a16="http://schemas.microsoft.com/office/drawing/2014/main" id="{1CDBBFFE-9F38-4A65-BC0A-65D98A8604D3}"/>
                </a:ext>
              </a:extLst>
            </p:cNvPr>
            <p:cNvGrpSpPr/>
            <p:nvPr/>
          </p:nvGrpSpPr>
          <p:grpSpPr>
            <a:xfrm>
              <a:off x="3272682" y="4962679"/>
              <a:ext cx="209550" cy="428625"/>
              <a:chOff x="6646119" y="470693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35" name="Freeform: Shape 1295">
                <a:extLst>
                  <a:ext uri="{FF2B5EF4-FFF2-40B4-BE49-F238E27FC236}">
                    <a16:creationId xmlns:a16="http://schemas.microsoft.com/office/drawing/2014/main" id="{5FFA59E2-02CB-4F93-8106-FFF450AE80D3}"/>
                  </a:ext>
                </a:extLst>
              </p:cNvPr>
              <p:cNvSpPr/>
              <p:nvPr/>
            </p:nvSpPr>
            <p:spPr>
              <a:xfrm>
                <a:off x="6712794" y="470693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1296">
                <a:extLst>
                  <a:ext uri="{FF2B5EF4-FFF2-40B4-BE49-F238E27FC236}">
                    <a16:creationId xmlns:a16="http://schemas.microsoft.com/office/drawing/2014/main" id="{270052F2-EAE8-4A13-AB59-67A749551EDC}"/>
                  </a:ext>
                </a:extLst>
              </p:cNvPr>
              <p:cNvSpPr/>
              <p:nvPr/>
            </p:nvSpPr>
            <p:spPr>
              <a:xfrm>
                <a:off x="6646119" y="479266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7" name="Graphic 76" descr="Man">
              <a:extLst>
                <a:ext uri="{FF2B5EF4-FFF2-40B4-BE49-F238E27FC236}">
                  <a16:creationId xmlns:a16="http://schemas.microsoft.com/office/drawing/2014/main" id="{F4A6B633-043E-4176-8D36-15DDF92B6E81}"/>
                </a:ext>
              </a:extLst>
            </p:cNvPr>
            <p:cNvGrpSpPr/>
            <p:nvPr/>
          </p:nvGrpSpPr>
          <p:grpSpPr>
            <a:xfrm>
              <a:off x="3692546" y="5019829"/>
              <a:ext cx="209550" cy="428625"/>
              <a:chOff x="7065983" y="476408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38" name="Freeform: Shape 1299">
                <a:extLst>
                  <a:ext uri="{FF2B5EF4-FFF2-40B4-BE49-F238E27FC236}">
                    <a16:creationId xmlns:a16="http://schemas.microsoft.com/office/drawing/2014/main" id="{C0312995-035B-4465-9830-DAA7E2EDBD23}"/>
                  </a:ext>
                </a:extLst>
              </p:cNvPr>
              <p:cNvSpPr/>
              <p:nvPr/>
            </p:nvSpPr>
            <p:spPr>
              <a:xfrm>
                <a:off x="7132658" y="476408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1300">
                <a:extLst>
                  <a:ext uri="{FF2B5EF4-FFF2-40B4-BE49-F238E27FC236}">
                    <a16:creationId xmlns:a16="http://schemas.microsoft.com/office/drawing/2014/main" id="{072E6AC5-C778-4D48-86BA-134041F4D2CF}"/>
                  </a:ext>
                </a:extLst>
              </p:cNvPr>
              <p:cNvSpPr/>
              <p:nvPr/>
            </p:nvSpPr>
            <p:spPr>
              <a:xfrm>
                <a:off x="7065983" y="484981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aphic 77" descr="Man">
              <a:extLst>
                <a:ext uri="{FF2B5EF4-FFF2-40B4-BE49-F238E27FC236}">
                  <a16:creationId xmlns:a16="http://schemas.microsoft.com/office/drawing/2014/main" id="{19114660-BAA5-44AB-9D27-F3E1CE316F7F}"/>
                </a:ext>
              </a:extLst>
            </p:cNvPr>
            <p:cNvGrpSpPr/>
            <p:nvPr/>
          </p:nvGrpSpPr>
          <p:grpSpPr>
            <a:xfrm>
              <a:off x="3114632" y="3993095"/>
              <a:ext cx="209550" cy="428625"/>
              <a:chOff x="6488069" y="3737353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41" name="Freeform: Shape 1303">
                <a:extLst>
                  <a:ext uri="{FF2B5EF4-FFF2-40B4-BE49-F238E27FC236}">
                    <a16:creationId xmlns:a16="http://schemas.microsoft.com/office/drawing/2014/main" id="{99C1C39C-3351-4BED-972E-4B99557A04CA}"/>
                  </a:ext>
                </a:extLst>
              </p:cNvPr>
              <p:cNvSpPr/>
              <p:nvPr/>
            </p:nvSpPr>
            <p:spPr>
              <a:xfrm>
                <a:off x="6554744" y="3737353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1304">
                <a:extLst>
                  <a:ext uri="{FF2B5EF4-FFF2-40B4-BE49-F238E27FC236}">
                    <a16:creationId xmlns:a16="http://schemas.microsoft.com/office/drawing/2014/main" id="{78C022CD-14E4-4C99-9B74-E94B32675F2C}"/>
                  </a:ext>
                </a:extLst>
              </p:cNvPr>
              <p:cNvSpPr/>
              <p:nvPr/>
            </p:nvSpPr>
            <p:spPr>
              <a:xfrm>
                <a:off x="6488069" y="3823078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3" name="Graphic 78" descr="Man">
              <a:extLst>
                <a:ext uri="{FF2B5EF4-FFF2-40B4-BE49-F238E27FC236}">
                  <a16:creationId xmlns:a16="http://schemas.microsoft.com/office/drawing/2014/main" id="{17C2D42F-E966-449A-9CD9-467E32BEA87C}"/>
                </a:ext>
              </a:extLst>
            </p:cNvPr>
            <p:cNvGrpSpPr/>
            <p:nvPr/>
          </p:nvGrpSpPr>
          <p:grpSpPr>
            <a:xfrm>
              <a:off x="1502083" y="5187309"/>
              <a:ext cx="209550" cy="428625"/>
              <a:chOff x="4875520" y="493156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44" name="Freeform: Shape 1307">
                <a:extLst>
                  <a:ext uri="{FF2B5EF4-FFF2-40B4-BE49-F238E27FC236}">
                    <a16:creationId xmlns:a16="http://schemas.microsoft.com/office/drawing/2014/main" id="{1F1A34F5-AC88-4DB2-B1CE-C4AAFE88C5EA}"/>
                  </a:ext>
                </a:extLst>
              </p:cNvPr>
              <p:cNvSpPr/>
              <p:nvPr/>
            </p:nvSpPr>
            <p:spPr>
              <a:xfrm>
                <a:off x="4942195" y="493156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1308">
                <a:extLst>
                  <a:ext uri="{FF2B5EF4-FFF2-40B4-BE49-F238E27FC236}">
                    <a16:creationId xmlns:a16="http://schemas.microsoft.com/office/drawing/2014/main" id="{462AD2D8-81EA-4ABA-831E-60959565177A}"/>
                  </a:ext>
                </a:extLst>
              </p:cNvPr>
              <p:cNvSpPr/>
              <p:nvPr/>
            </p:nvSpPr>
            <p:spPr>
              <a:xfrm>
                <a:off x="4875520" y="501729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6" name="Graphic 79" descr="Man">
              <a:extLst>
                <a:ext uri="{FF2B5EF4-FFF2-40B4-BE49-F238E27FC236}">
                  <a16:creationId xmlns:a16="http://schemas.microsoft.com/office/drawing/2014/main" id="{44FA9AE1-9748-4A88-A7AE-179392659B34}"/>
                </a:ext>
              </a:extLst>
            </p:cNvPr>
            <p:cNvGrpSpPr/>
            <p:nvPr/>
          </p:nvGrpSpPr>
          <p:grpSpPr>
            <a:xfrm>
              <a:off x="1822980" y="5217073"/>
              <a:ext cx="209550" cy="428625"/>
              <a:chOff x="5196417" y="496133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47" name="Freeform: Shape 1311">
                <a:extLst>
                  <a:ext uri="{FF2B5EF4-FFF2-40B4-BE49-F238E27FC236}">
                    <a16:creationId xmlns:a16="http://schemas.microsoft.com/office/drawing/2014/main" id="{ABB40871-9491-45C2-92B0-E33F7526A08E}"/>
                  </a:ext>
                </a:extLst>
              </p:cNvPr>
              <p:cNvSpPr/>
              <p:nvPr/>
            </p:nvSpPr>
            <p:spPr>
              <a:xfrm>
                <a:off x="5263092" y="496133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1312">
                <a:extLst>
                  <a:ext uri="{FF2B5EF4-FFF2-40B4-BE49-F238E27FC236}">
                    <a16:creationId xmlns:a16="http://schemas.microsoft.com/office/drawing/2014/main" id="{A7B94E07-AC70-44F4-AAA8-D9767A3584F2}"/>
                  </a:ext>
                </a:extLst>
              </p:cNvPr>
              <p:cNvSpPr/>
              <p:nvPr/>
            </p:nvSpPr>
            <p:spPr>
              <a:xfrm>
                <a:off x="5196417" y="504705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9" name="Graphic 80" descr="Man">
              <a:extLst>
                <a:ext uri="{FF2B5EF4-FFF2-40B4-BE49-F238E27FC236}">
                  <a16:creationId xmlns:a16="http://schemas.microsoft.com/office/drawing/2014/main" id="{2B0E867F-DCD0-4E1B-A562-F5BA8ABD8E64}"/>
                </a:ext>
              </a:extLst>
            </p:cNvPr>
            <p:cNvGrpSpPr/>
            <p:nvPr/>
          </p:nvGrpSpPr>
          <p:grpSpPr>
            <a:xfrm>
              <a:off x="4358185" y="4404276"/>
              <a:ext cx="209550" cy="428625"/>
              <a:chOff x="7731622" y="4148534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50" name="Freeform: Shape 1315">
                <a:extLst>
                  <a:ext uri="{FF2B5EF4-FFF2-40B4-BE49-F238E27FC236}">
                    <a16:creationId xmlns:a16="http://schemas.microsoft.com/office/drawing/2014/main" id="{41DF7E7C-C6CF-4FCB-8DA1-CFB7515AC16B}"/>
                  </a:ext>
                </a:extLst>
              </p:cNvPr>
              <p:cNvSpPr/>
              <p:nvPr/>
            </p:nvSpPr>
            <p:spPr>
              <a:xfrm>
                <a:off x="7798297" y="414853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1316">
                <a:extLst>
                  <a:ext uri="{FF2B5EF4-FFF2-40B4-BE49-F238E27FC236}">
                    <a16:creationId xmlns:a16="http://schemas.microsoft.com/office/drawing/2014/main" id="{65C60EDD-9BD7-49EC-897B-8F9E6382CDAC}"/>
                  </a:ext>
                </a:extLst>
              </p:cNvPr>
              <p:cNvSpPr/>
              <p:nvPr/>
            </p:nvSpPr>
            <p:spPr>
              <a:xfrm>
                <a:off x="7731622" y="423425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2" name="Graphic 81" descr="Man">
              <a:extLst>
                <a:ext uri="{FF2B5EF4-FFF2-40B4-BE49-F238E27FC236}">
                  <a16:creationId xmlns:a16="http://schemas.microsoft.com/office/drawing/2014/main" id="{121839F1-8084-4CD7-9A59-2548472F5028}"/>
                </a:ext>
              </a:extLst>
            </p:cNvPr>
            <p:cNvGrpSpPr/>
            <p:nvPr/>
          </p:nvGrpSpPr>
          <p:grpSpPr>
            <a:xfrm>
              <a:off x="3916693" y="4265847"/>
              <a:ext cx="209550" cy="428625"/>
              <a:chOff x="7290130" y="4010105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53" name="Freeform: Shape 1319">
                <a:extLst>
                  <a:ext uri="{FF2B5EF4-FFF2-40B4-BE49-F238E27FC236}">
                    <a16:creationId xmlns:a16="http://schemas.microsoft.com/office/drawing/2014/main" id="{85E05DF3-9F6A-44BB-BCC8-DFF2867B4A77}"/>
                  </a:ext>
                </a:extLst>
              </p:cNvPr>
              <p:cNvSpPr/>
              <p:nvPr/>
            </p:nvSpPr>
            <p:spPr>
              <a:xfrm>
                <a:off x="7356805" y="4010105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1320">
                <a:extLst>
                  <a:ext uri="{FF2B5EF4-FFF2-40B4-BE49-F238E27FC236}">
                    <a16:creationId xmlns:a16="http://schemas.microsoft.com/office/drawing/2014/main" id="{BFAD3883-6193-427A-BC27-4AE3537BB6E3}"/>
                  </a:ext>
                </a:extLst>
              </p:cNvPr>
              <p:cNvSpPr/>
              <p:nvPr/>
            </p:nvSpPr>
            <p:spPr>
              <a:xfrm>
                <a:off x="7290130" y="4095830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5" name="Graphic 82" descr="Man">
              <a:extLst>
                <a:ext uri="{FF2B5EF4-FFF2-40B4-BE49-F238E27FC236}">
                  <a16:creationId xmlns:a16="http://schemas.microsoft.com/office/drawing/2014/main" id="{FB2FC2A8-56F7-4CE5-9A51-D61F2435FD44}"/>
                </a:ext>
              </a:extLst>
            </p:cNvPr>
            <p:cNvGrpSpPr/>
            <p:nvPr/>
          </p:nvGrpSpPr>
          <p:grpSpPr>
            <a:xfrm>
              <a:off x="1643057" y="3982889"/>
              <a:ext cx="209550" cy="428625"/>
              <a:chOff x="5016494" y="372714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56" name="Freeform: Shape 1323">
                <a:extLst>
                  <a:ext uri="{FF2B5EF4-FFF2-40B4-BE49-F238E27FC236}">
                    <a16:creationId xmlns:a16="http://schemas.microsoft.com/office/drawing/2014/main" id="{48F5EF52-98DF-48CE-B125-28B70DABAC21}"/>
                  </a:ext>
                </a:extLst>
              </p:cNvPr>
              <p:cNvSpPr/>
              <p:nvPr/>
            </p:nvSpPr>
            <p:spPr>
              <a:xfrm>
                <a:off x="5083169" y="372714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1324">
                <a:extLst>
                  <a:ext uri="{FF2B5EF4-FFF2-40B4-BE49-F238E27FC236}">
                    <a16:creationId xmlns:a16="http://schemas.microsoft.com/office/drawing/2014/main" id="{B196570B-11DC-4108-B6A6-640A195C5F88}"/>
                  </a:ext>
                </a:extLst>
              </p:cNvPr>
              <p:cNvSpPr/>
              <p:nvPr/>
            </p:nvSpPr>
            <p:spPr>
              <a:xfrm>
                <a:off x="5016494" y="381287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8" name="Graphic 83" descr="Man">
              <a:extLst>
                <a:ext uri="{FF2B5EF4-FFF2-40B4-BE49-F238E27FC236}">
                  <a16:creationId xmlns:a16="http://schemas.microsoft.com/office/drawing/2014/main" id="{4337923A-C62C-41E7-A6DA-2491A59FEB34}"/>
                </a:ext>
              </a:extLst>
            </p:cNvPr>
            <p:cNvGrpSpPr/>
            <p:nvPr/>
          </p:nvGrpSpPr>
          <p:grpSpPr>
            <a:xfrm>
              <a:off x="2974634" y="4607663"/>
              <a:ext cx="209550" cy="428625"/>
              <a:chOff x="6348071" y="435192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59" name="Freeform: Shape 1327">
                <a:extLst>
                  <a:ext uri="{FF2B5EF4-FFF2-40B4-BE49-F238E27FC236}">
                    <a16:creationId xmlns:a16="http://schemas.microsoft.com/office/drawing/2014/main" id="{0A1C49F5-A0A6-426F-8940-83178EBB3503}"/>
                  </a:ext>
                </a:extLst>
              </p:cNvPr>
              <p:cNvSpPr/>
              <p:nvPr/>
            </p:nvSpPr>
            <p:spPr>
              <a:xfrm>
                <a:off x="6414746" y="435192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1328">
                <a:extLst>
                  <a:ext uri="{FF2B5EF4-FFF2-40B4-BE49-F238E27FC236}">
                    <a16:creationId xmlns:a16="http://schemas.microsoft.com/office/drawing/2014/main" id="{ACB51988-3127-443B-AAFE-A5898A11C1DE}"/>
                  </a:ext>
                </a:extLst>
              </p:cNvPr>
              <p:cNvSpPr/>
              <p:nvPr/>
            </p:nvSpPr>
            <p:spPr>
              <a:xfrm>
                <a:off x="6348071" y="443764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1" name="Graphic 84" descr="Man">
              <a:extLst>
                <a:ext uri="{FF2B5EF4-FFF2-40B4-BE49-F238E27FC236}">
                  <a16:creationId xmlns:a16="http://schemas.microsoft.com/office/drawing/2014/main" id="{49F7E3BA-18B2-498A-B169-FA4647986BF9}"/>
                </a:ext>
              </a:extLst>
            </p:cNvPr>
            <p:cNvGrpSpPr/>
            <p:nvPr/>
          </p:nvGrpSpPr>
          <p:grpSpPr>
            <a:xfrm>
              <a:off x="3343280" y="4436213"/>
              <a:ext cx="209550" cy="428625"/>
              <a:chOff x="6716717" y="418047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62" name="Freeform: Shape 1331">
                <a:extLst>
                  <a:ext uri="{FF2B5EF4-FFF2-40B4-BE49-F238E27FC236}">
                    <a16:creationId xmlns:a16="http://schemas.microsoft.com/office/drawing/2014/main" id="{972E90D6-067A-4F1C-9485-311C97D32CDF}"/>
                  </a:ext>
                </a:extLst>
              </p:cNvPr>
              <p:cNvSpPr/>
              <p:nvPr/>
            </p:nvSpPr>
            <p:spPr>
              <a:xfrm>
                <a:off x="6783392" y="418047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1332">
                <a:extLst>
                  <a:ext uri="{FF2B5EF4-FFF2-40B4-BE49-F238E27FC236}">
                    <a16:creationId xmlns:a16="http://schemas.microsoft.com/office/drawing/2014/main" id="{8BBF4048-CD13-472F-9E8C-FF8B66D64F81}"/>
                  </a:ext>
                </a:extLst>
              </p:cNvPr>
              <p:cNvSpPr/>
              <p:nvPr/>
            </p:nvSpPr>
            <p:spPr>
              <a:xfrm>
                <a:off x="6716717" y="426619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4" name="Graphic 85" descr="Man">
              <a:extLst>
                <a:ext uri="{FF2B5EF4-FFF2-40B4-BE49-F238E27FC236}">
                  <a16:creationId xmlns:a16="http://schemas.microsoft.com/office/drawing/2014/main" id="{FB536E57-8BD0-4606-94B1-ED14545844E6}"/>
                </a:ext>
              </a:extLst>
            </p:cNvPr>
            <p:cNvGrpSpPr/>
            <p:nvPr/>
          </p:nvGrpSpPr>
          <p:grpSpPr>
            <a:xfrm>
              <a:off x="899233" y="4392369"/>
              <a:ext cx="209550" cy="428625"/>
              <a:chOff x="4272670" y="413662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65" name="Freeform: Shape 1335">
                <a:extLst>
                  <a:ext uri="{FF2B5EF4-FFF2-40B4-BE49-F238E27FC236}">
                    <a16:creationId xmlns:a16="http://schemas.microsoft.com/office/drawing/2014/main" id="{6E5776F8-4A85-40D4-B5C4-1F9EC286C5E1}"/>
                  </a:ext>
                </a:extLst>
              </p:cNvPr>
              <p:cNvSpPr/>
              <p:nvPr/>
            </p:nvSpPr>
            <p:spPr>
              <a:xfrm>
                <a:off x="4339345" y="413662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1336">
                <a:extLst>
                  <a:ext uri="{FF2B5EF4-FFF2-40B4-BE49-F238E27FC236}">
                    <a16:creationId xmlns:a16="http://schemas.microsoft.com/office/drawing/2014/main" id="{476794A0-5BC5-432F-BC34-3B8F988DC629}"/>
                  </a:ext>
                </a:extLst>
              </p:cNvPr>
              <p:cNvSpPr/>
              <p:nvPr/>
            </p:nvSpPr>
            <p:spPr>
              <a:xfrm>
                <a:off x="4272670" y="422235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7" name="Graphic 86" descr="Man">
              <a:extLst>
                <a:ext uri="{FF2B5EF4-FFF2-40B4-BE49-F238E27FC236}">
                  <a16:creationId xmlns:a16="http://schemas.microsoft.com/office/drawing/2014/main" id="{FA7166D8-C833-41CF-9C52-2E8F2706736D}"/>
                </a:ext>
              </a:extLst>
            </p:cNvPr>
            <p:cNvGrpSpPr/>
            <p:nvPr/>
          </p:nvGrpSpPr>
          <p:grpSpPr>
            <a:xfrm>
              <a:off x="4100028" y="3935169"/>
              <a:ext cx="209550" cy="428625"/>
              <a:chOff x="7473465" y="3679427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68" name="Freeform: Shape 1339">
                <a:extLst>
                  <a:ext uri="{FF2B5EF4-FFF2-40B4-BE49-F238E27FC236}">
                    <a16:creationId xmlns:a16="http://schemas.microsoft.com/office/drawing/2014/main" id="{86054812-826D-4BFA-BBF8-E5A1B1261FEF}"/>
                  </a:ext>
                </a:extLst>
              </p:cNvPr>
              <p:cNvSpPr/>
              <p:nvPr/>
            </p:nvSpPr>
            <p:spPr>
              <a:xfrm>
                <a:off x="7540140" y="367942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1340">
                <a:extLst>
                  <a:ext uri="{FF2B5EF4-FFF2-40B4-BE49-F238E27FC236}">
                    <a16:creationId xmlns:a16="http://schemas.microsoft.com/office/drawing/2014/main" id="{DD0923CF-B0A8-4E05-8F46-87B84C3DF7EE}"/>
                  </a:ext>
                </a:extLst>
              </p:cNvPr>
              <p:cNvSpPr/>
              <p:nvPr/>
            </p:nvSpPr>
            <p:spPr>
              <a:xfrm>
                <a:off x="7473465" y="3765152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0" name="Graphic 87" descr="Man">
              <a:extLst>
                <a:ext uri="{FF2B5EF4-FFF2-40B4-BE49-F238E27FC236}">
                  <a16:creationId xmlns:a16="http://schemas.microsoft.com/office/drawing/2014/main" id="{9C285B71-5C86-4E00-8434-7FFA408CA78D}"/>
                </a:ext>
              </a:extLst>
            </p:cNvPr>
            <p:cNvGrpSpPr/>
            <p:nvPr/>
          </p:nvGrpSpPr>
          <p:grpSpPr>
            <a:xfrm>
              <a:off x="2586882" y="5849694"/>
              <a:ext cx="209550" cy="428625"/>
              <a:chOff x="5960319" y="5593952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71" name="Freeform: Shape 1343">
                <a:extLst>
                  <a:ext uri="{FF2B5EF4-FFF2-40B4-BE49-F238E27FC236}">
                    <a16:creationId xmlns:a16="http://schemas.microsoft.com/office/drawing/2014/main" id="{023F631E-09D9-4E3B-8B06-20BA87E60C0A}"/>
                  </a:ext>
                </a:extLst>
              </p:cNvPr>
              <p:cNvSpPr/>
              <p:nvPr/>
            </p:nvSpPr>
            <p:spPr>
              <a:xfrm>
                <a:off x="6026994" y="559395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1344">
                <a:extLst>
                  <a:ext uri="{FF2B5EF4-FFF2-40B4-BE49-F238E27FC236}">
                    <a16:creationId xmlns:a16="http://schemas.microsoft.com/office/drawing/2014/main" id="{1DDC614D-C8D7-44AE-9BA6-7F26940DF648}"/>
                  </a:ext>
                </a:extLst>
              </p:cNvPr>
              <p:cNvSpPr/>
              <p:nvPr/>
            </p:nvSpPr>
            <p:spPr>
              <a:xfrm>
                <a:off x="5960319" y="567967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3" name="Graphic 88" descr="Man">
              <a:extLst>
                <a:ext uri="{FF2B5EF4-FFF2-40B4-BE49-F238E27FC236}">
                  <a16:creationId xmlns:a16="http://schemas.microsoft.com/office/drawing/2014/main" id="{02DCBEB7-832F-41A2-9349-45C6FEE44773}"/>
                </a:ext>
              </a:extLst>
            </p:cNvPr>
            <p:cNvGrpSpPr/>
            <p:nvPr/>
          </p:nvGrpSpPr>
          <p:grpSpPr>
            <a:xfrm>
              <a:off x="678479" y="3818292"/>
              <a:ext cx="209550" cy="428625"/>
              <a:chOff x="4051916" y="3562550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74" name="Freeform: Shape 1347">
                <a:extLst>
                  <a:ext uri="{FF2B5EF4-FFF2-40B4-BE49-F238E27FC236}">
                    <a16:creationId xmlns:a16="http://schemas.microsoft.com/office/drawing/2014/main" id="{15BDC736-EF39-47D9-BDDD-2D7D92B84B89}"/>
                  </a:ext>
                </a:extLst>
              </p:cNvPr>
              <p:cNvSpPr/>
              <p:nvPr/>
            </p:nvSpPr>
            <p:spPr>
              <a:xfrm>
                <a:off x="4118591" y="3562550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1348">
                <a:extLst>
                  <a:ext uri="{FF2B5EF4-FFF2-40B4-BE49-F238E27FC236}">
                    <a16:creationId xmlns:a16="http://schemas.microsoft.com/office/drawing/2014/main" id="{57B34603-9FA8-4BD3-A768-E24DB48A6F8E}"/>
                  </a:ext>
                </a:extLst>
              </p:cNvPr>
              <p:cNvSpPr/>
              <p:nvPr/>
            </p:nvSpPr>
            <p:spPr>
              <a:xfrm>
                <a:off x="4051916" y="3648275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6" name="Graphic 89" descr="Man">
              <a:extLst>
                <a:ext uri="{FF2B5EF4-FFF2-40B4-BE49-F238E27FC236}">
                  <a16:creationId xmlns:a16="http://schemas.microsoft.com/office/drawing/2014/main" id="{D42F09D0-F482-4B79-BDC1-F9F52D197E71}"/>
                </a:ext>
              </a:extLst>
            </p:cNvPr>
            <p:cNvGrpSpPr/>
            <p:nvPr/>
          </p:nvGrpSpPr>
          <p:grpSpPr>
            <a:xfrm>
              <a:off x="1481369" y="4460236"/>
              <a:ext cx="209550" cy="428625"/>
              <a:chOff x="4854806" y="4204494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77" name="Freeform: Shape 1351">
                <a:extLst>
                  <a:ext uri="{FF2B5EF4-FFF2-40B4-BE49-F238E27FC236}">
                    <a16:creationId xmlns:a16="http://schemas.microsoft.com/office/drawing/2014/main" id="{F32FC676-F750-47EE-A701-7B19F1DEFA68}"/>
                  </a:ext>
                </a:extLst>
              </p:cNvPr>
              <p:cNvSpPr/>
              <p:nvPr/>
            </p:nvSpPr>
            <p:spPr>
              <a:xfrm>
                <a:off x="4921481" y="4204494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Freeform: Shape 1352">
                <a:extLst>
                  <a:ext uri="{FF2B5EF4-FFF2-40B4-BE49-F238E27FC236}">
                    <a16:creationId xmlns:a16="http://schemas.microsoft.com/office/drawing/2014/main" id="{5025A1DA-104F-4338-8E41-1D01B635A622}"/>
                  </a:ext>
                </a:extLst>
              </p:cNvPr>
              <p:cNvSpPr/>
              <p:nvPr/>
            </p:nvSpPr>
            <p:spPr>
              <a:xfrm>
                <a:off x="4854806" y="4290219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9" name="Graphic 90" descr="Man">
              <a:extLst>
                <a:ext uri="{FF2B5EF4-FFF2-40B4-BE49-F238E27FC236}">
                  <a16:creationId xmlns:a16="http://schemas.microsoft.com/office/drawing/2014/main" id="{77877C17-AB43-4655-9B37-582485486764}"/>
                </a:ext>
              </a:extLst>
            </p:cNvPr>
            <p:cNvGrpSpPr/>
            <p:nvPr/>
          </p:nvGrpSpPr>
          <p:grpSpPr>
            <a:xfrm>
              <a:off x="411646" y="4178455"/>
              <a:ext cx="209550" cy="428625"/>
              <a:chOff x="3785083" y="3922713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80" name="Freeform: Shape 1355">
                <a:extLst>
                  <a:ext uri="{FF2B5EF4-FFF2-40B4-BE49-F238E27FC236}">
                    <a16:creationId xmlns:a16="http://schemas.microsoft.com/office/drawing/2014/main" id="{F00E0C6C-8399-4EE8-8EB2-0C101FADAB35}"/>
                  </a:ext>
                </a:extLst>
              </p:cNvPr>
              <p:cNvSpPr/>
              <p:nvPr/>
            </p:nvSpPr>
            <p:spPr>
              <a:xfrm>
                <a:off x="3851758" y="3922713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1356">
                <a:extLst>
                  <a:ext uri="{FF2B5EF4-FFF2-40B4-BE49-F238E27FC236}">
                    <a16:creationId xmlns:a16="http://schemas.microsoft.com/office/drawing/2014/main" id="{CB1DAC92-E99F-422E-8905-9895B1A0B0A0}"/>
                  </a:ext>
                </a:extLst>
              </p:cNvPr>
              <p:cNvSpPr/>
              <p:nvPr/>
            </p:nvSpPr>
            <p:spPr>
              <a:xfrm>
                <a:off x="3785083" y="4008438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aphic 91" descr="Man">
              <a:extLst>
                <a:ext uri="{FF2B5EF4-FFF2-40B4-BE49-F238E27FC236}">
                  <a16:creationId xmlns:a16="http://schemas.microsoft.com/office/drawing/2014/main" id="{4CA5DB17-24E1-40C8-B2CF-31FAA761AFE2}"/>
                </a:ext>
              </a:extLst>
            </p:cNvPr>
            <p:cNvGrpSpPr/>
            <p:nvPr/>
          </p:nvGrpSpPr>
          <p:grpSpPr>
            <a:xfrm>
              <a:off x="1881679" y="4149881"/>
              <a:ext cx="209550" cy="428625"/>
              <a:chOff x="5255116" y="3894139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83" name="Freeform: Shape 1359">
                <a:extLst>
                  <a:ext uri="{FF2B5EF4-FFF2-40B4-BE49-F238E27FC236}">
                    <a16:creationId xmlns:a16="http://schemas.microsoft.com/office/drawing/2014/main" id="{6CCE0CD6-0E3B-47F2-AF11-0E5BE1628860}"/>
                  </a:ext>
                </a:extLst>
              </p:cNvPr>
              <p:cNvSpPr/>
              <p:nvPr/>
            </p:nvSpPr>
            <p:spPr>
              <a:xfrm>
                <a:off x="5321791" y="3894139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1360">
                <a:extLst>
                  <a:ext uri="{FF2B5EF4-FFF2-40B4-BE49-F238E27FC236}">
                    <a16:creationId xmlns:a16="http://schemas.microsoft.com/office/drawing/2014/main" id="{CD72543D-D7A4-4DFB-8963-84620EBBF9DB}"/>
                  </a:ext>
                </a:extLst>
              </p:cNvPr>
              <p:cNvSpPr/>
              <p:nvPr/>
            </p:nvSpPr>
            <p:spPr>
              <a:xfrm>
                <a:off x="5255116" y="3979864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5" name="Graphic 92" descr="Man">
              <a:extLst>
                <a:ext uri="{FF2B5EF4-FFF2-40B4-BE49-F238E27FC236}">
                  <a16:creationId xmlns:a16="http://schemas.microsoft.com/office/drawing/2014/main" id="{18E2B857-F4E2-4B51-9AA5-049E1C5B6DB8}"/>
                </a:ext>
              </a:extLst>
            </p:cNvPr>
            <p:cNvGrpSpPr/>
            <p:nvPr/>
          </p:nvGrpSpPr>
          <p:grpSpPr>
            <a:xfrm>
              <a:off x="3622463" y="3967813"/>
              <a:ext cx="209550" cy="428625"/>
              <a:chOff x="6995900" y="371207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86" name="Freeform: Shape 1363">
                <a:extLst>
                  <a:ext uri="{FF2B5EF4-FFF2-40B4-BE49-F238E27FC236}">
                    <a16:creationId xmlns:a16="http://schemas.microsoft.com/office/drawing/2014/main" id="{CEE337A0-A309-4873-ADC0-7BD2503F9DAA}"/>
                  </a:ext>
                </a:extLst>
              </p:cNvPr>
              <p:cNvSpPr/>
              <p:nvPr/>
            </p:nvSpPr>
            <p:spPr>
              <a:xfrm>
                <a:off x="7062575" y="371207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1364">
                <a:extLst>
                  <a:ext uri="{FF2B5EF4-FFF2-40B4-BE49-F238E27FC236}">
                    <a16:creationId xmlns:a16="http://schemas.microsoft.com/office/drawing/2014/main" id="{B39FE0CD-9E53-4C41-B3FC-AF38AC217089}"/>
                  </a:ext>
                </a:extLst>
              </p:cNvPr>
              <p:cNvSpPr/>
              <p:nvPr/>
            </p:nvSpPr>
            <p:spPr>
              <a:xfrm>
                <a:off x="6995900" y="379779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8" name="Graphic 93" descr="Man">
              <a:extLst>
                <a:ext uri="{FF2B5EF4-FFF2-40B4-BE49-F238E27FC236}">
                  <a16:creationId xmlns:a16="http://schemas.microsoft.com/office/drawing/2014/main" id="{FDCC811C-59B5-4EDD-BC3A-B9FBDF98FB89}"/>
                </a:ext>
              </a:extLst>
            </p:cNvPr>
            <p:cNvGrpSpPr/>
            <p:nvPr/>
          </p:nvGrpSpPr>
          <p:grpSpPr>
            <a:xfrm>
              <a:off x="4579201" y="3967813"/>
              <a:ext cx="209550" cy="428625"/>
              <a:chOff x="7952638" y="371207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89" name="Freeform: Shape 1367">
                <a:extLst>
                  <a:ext uri="{FF2B5EF4-FFF2-40B4-BE49-F238E27FC236}">
                    <a16:creationId xmlns:a16="http://schemas.microsoft.com/office/drawing/2014/main" id="{DDF21D32-3D8D-4FEE-B4BC-DA541203A794}"/>
                  </a:ext>
                </a:extLst>
              </p:cNvPr>
              <p:cNvSpPr/>
              <p:nvPr/>
            </p:nvSpPr>
            <p:spPr>
              <a:xfrm>
                <a:off x="8019313" y="371207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1368">
                <a:extLst>
                  <a:ext uri="{FF2B5EF4-FFF2-40B4-BE49-F238E27FC236}">
                    <a16:creationId xmlns:a16="http://schemas.microsoft.com/office/drawing/2014/main" id="{B0408131-5E65-4AB9-8C9A-64AE641ECB33}"/>
                  </a:ext>
                </a:extLst>
              </p:cNvPr>
              <p:cNvSpPr/>
              <p:nvPr/>
            </p:nvSpPr>
            <p:spPr>
              <a:xfrm>
                <a:off x="7952638" y="379779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1" name="Graphic 94" descr="Man">
              <a:extLst>
                <a:ext uri="{FF2B5EF4-FFF2-40B4-BE49-F238E27FC236}">
                  <a16:creationId xmlns:a16="http://schemas.microsoft.com/office/drawing/2014/main" id="{25BC9BF1-79BF-4F19-B350-52E8E2C8403B}"/>
                </a:ext>
              </a:extLst>
            </p:cNvPr>
            <p:cNvGrpSpPr/>
            <p:nvPr/>
          </p:nvGrpSpPr>
          <p:grpSpPr>
            <a:xfrm>
              <a:off x="1165492" y="3984973"/>
              <a:ext cx="209550" cy="428625"/>
              <a:chOff x="4538929" y="372923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92" name="Freeform: Shape 1371">
                <a:extLst>
                  <a:ext uri="{FF2B5EF4-FFF2-40B4-BE49-F238E27FC236}">
                    <a16:creationId xmlns:a16="http://schemas.microsoft.com/office/drawing/2014/main" id="{5C07613C-6852-4884-A6CB-EB3733074EB5}"/>
                  </a:ext>
                </a:extLst>
              </p:cNvPr>
              <p:cNvSpPr/>
              <p:nvPr/>
            </p:nvSpPr>
            <p:spPr>
              <a:xfrm>
                <a:off x="4605604" y="372923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1372">
                <a:extLst>
                  <a:ext uri="{FF2B5EF4-FFF2-40B4-BE49-F238E27FC236}">
                    <a16:creationId xmlns:a16="http://schemas.microsoft.com/office/drawing/2014/main" id="{AED988E7-075A-49D5-BB63-1947CC11E057}"/>
                  </a:ext>
                </a:extLst>
              </p:cNvPr>
              <p:cNvSpPr/>
              <p:nvPr/>
            </p:nvSpPr>
            <p:spPr>
              <a:xfrm>
                <a:off x="4538929" y="381495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4" name="Graphic 95" descr="Man">
              <a:extLst>
                <a:ext uri="{FF2B5EF4-FFF2-40B4-BE49-F238E27FC236}">
                  <a16:creationId xmlns:a16="http://schemas.microsoft.com/office/drawing/2014/main" id="{0B92F995-12AE-4934-B388-A827ECE9A593}"/>
                </a:ext>
              </a:extLst>
            </p:cNvPr>
            <p:cNvGrpSpPr/>
            <p:nvPr/>
          </p:nvGrpSpPr>
          <p:grpSpPr>
            <a:xfrm>
              <a:off x="2127340" y="3976044"/>
              <a:ext cx="209550" cy="428625"/>
              <a:chOff x="5500777" y="3720302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95" name="Freeform: Shape 1375">
                <a:extLst>
                  <a:ext uri="{FF2B5EF4-FFF2-40B4-BE49-F238E27FC236}">
                    <a16:creationId xmlns:a16="http://schemas.microsoft.com/office/drawing/2014/main" id="{4E73F469-BA4B-4521-BE4B-AD40A7C18FFF}"/>
                  </a:ext>
                </a:extLst>
              </p:cNvPr>
              <p:cNvSpPr/>
              <p:nvPr/>
            </p:nvSpPr>
            <p:spPr>
              <a:xfrm>
                <a:off x="5567452" y="372030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1376">
                <a:extLst>
                  <a:ext uri="{FF2B5EF4-FFF2-40B4-BE49-F238E27FC236}">
                    <a16:creationId xmlns:a16="http://schemas.microsoft.com/office/drawing/2014/main" id="{7C227234-19C1-464F-8362-A0D8BD166CFA}"/>
                  </a:ext>
                </a:extLst>
              </p:cNvPr>
              <p:cNvSpPr/>
              <p:nvPr/>
            </p:nvSpPr>
            <p:spPr>
              <a:xfrm>
                <a:off x="5500777" y="380602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7" name="Graphic 96" descr="Man">
              <a:extLst>
                <a:ext uri="{FF2B5EF4-FFF2-40B4-BE49-F238E27FC236}">
                  <a16:creationId xmlns:a16="http://schemas.microsoft.com/office/drawing/2014/main" id="{0B569DD6-809D-4B0E-9EF9-F071A2C4DB79}"/>
                </a:ext>
              </a:extLst>
            </p:cNvPr>
            <p:cNvGrpSpPr/>
            <p:nvPr/>
          </p:nvGrpSpPr>
          <p:grpSpPr>
            <a:xfrm>
              <a:off x="2790509" y="4075651"/>
              <a:ext cx="209550" cy="428625"/>
              <a:chOff x="6163946" y="3819909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298" name="Freeform: Shape 1379">
                <a:extLst>
                  <a:ext uri="{FF2B5EF4-FFF2-40B4-BE49-F238E27FC236}">
                    <a16:creationId xmlns:a16="http://schemas.microsoft.com/office/drawing/2014/main" id="{94525C21-E5DC-42BA-BEF3-207F0C90D186}"/>
                  </a:ext>
                </a:extLst>
              </p:cNvPr>
              <p:cNvSpPr/>
              <p:nvPr/>
            </p:nvSpPr>
            <p:spPr>
              <a:xfrm>
                <a:off x="6230621" y="3819909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1380">
                <a:extLst>
                  <a:ext uri="{FF2B5EF4-FFF2-40B4-BE49-F238E27FC236}">
                    <a16:creationId xmlns:a16="http://schemas.microsoft.com/office/drawing/2014/main" id="{841E2F55-A815-4889-9214-CF82E95DCBDC}"/>
                  </a:ext>
                </a:extLst>
              </p:cNvPr>
              <p:cNvSpPr/>
              <p:nvPr/>
            </p:nvSpPr>
            <p:spPr>
              <a:xfrm>
                <a:off x="6163946" y="3905634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aphic 97" descr="Man">
              <a:extLst>
                <a:ext uri="{FF2B5EF4-FFF2-40B4-BE49-F238E27FC236}">
                  <a16:creationId xmlns:a16="http://schemas.microsoft.com/office/drawing/2014/main" id="{40BA0675-2E07-46DB-B26A-BB3994377E7A}"/>
                </a:ext>
              </a:extLst>
            </p:cNvPr>
            <p:cNvGrpSpPr/>
            <p:nvPr/>
          </p:nvGrpSpPr>
          <p:grpSpPr>
            <a:xfrm>
              <a:off x="1162358" y="4811271"/>
              <a:ext cx="209550" cy="428625"/>
              <a:chOff x="4535795" y="4555529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301" name="Freeform: Shape 1383">
                <a:extLst>
                  <a:ext uri="{FF2B5EF4-FFF2-40B4-BE49-F238E27FC236}">
                    <a16:creationId xmlns:a16="http://schemas.microsoft.com/office/drawing/2014/main" id="{FEC8EA9A-5486-4957-9C44-C5D27D778C84}"/>
                  </a:ext>
                </a:extLst>
              </p:cNvPr>
              <p:cNvSpPr/>
              <p:nvPr/>
            </p:nvSpPr>
            <p:spPr>
              <a:xfrm>
                <a:off x="4602470" y="4555529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1384">
                <a:extLst>
                  <a:ext uri="{FF2B5EF4-FFF2-40B4-BE49-F238E27FC236}">
                    <a16:creationId xmlns:a16="http://schemas.microsoft.com/office/drawing/2014/main" id="{34AD31D3-981F-4162-B8E4-5E62298F60EC}"/>
                  </a:ext>
                </a:extLst>
              </p:cNvPr>
              <p:cNvSpPr/>
              <p:nvPr/>
            </p:nvSpPr>
            <p:spPr>
              <a:xfrm>
                <a:off x="4535795" y="4641254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3" name="Graphic 98" descr="Man">
              <a:extLst>
                <a:ext uri="{FF2B5EF4-FFF2-40B4-BE49-F238E27FC236}">
                  <a16:creationId xmlns:a16="http://schemas.microsoft.com/office/drawing/2014/main" id="{C1101A18-2671-4D6B-95AA-DCF319234C7E}"/>
                </a:ext>
              </a:extLst>
            </p:cNvPr>
            <p:cNvGrpSpPr/>
            <p:nvPr/>
          </p:nvGrpSpPr>
          <p:grpSpPr>
            <a:xfrm>
              <a:off x="2393482" y="4860633"/>
              <a:ext cx="209550" cy="428625"/>
              <a:chOff x="5766919" y="4604891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304" name="Freeform: Shape 1387">
                <a:extLst>
                  <a:ext uri="{FF2B5EF4-FFF2-40B4-BE49-F238E27FC236}">
                    <a16:creationId xmlns:a16="http://schemas.microsoft.com/office/drawing/2014/main" id="{E155DA23-E258-4A72-99BB-10829F75FA94}"/>
                  </a:ext>
                </a:extLst>
              </p:cNvPr>
              <p:cNvSpPr/>
              <p:nvPr/>
            </p:nvSpPr>
            <p:spPr>
              <a:xfrm>
                <a:off x="5833594" y="460489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1388">
                <a:extLst>
                  <a:ext uri="{FF2B5EF4-FFF2-40B4-BE49-F238E27FC236}">
                    <a16:creationId xmlns:a16="http://schemas.microsoft.com/office/drawing/2014/main" id="{B6653D44-FD9F-4537-B8FF-30460D8500EA}"/>
                  </a:ext>
                </a:extLst>
              </p:cNvPr>
              <p:cNvSpPr/>
              <p:nvPr/>
            </p:nvSpPr>
            <p:spPr>
              <a:xfrm>
                <a:off x="5766919" y="4690616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aphic 99" descr="Man">
              <a:extLst>
                <a:ext uri="{FF2B5EF4-FFF2-40B4-BE49-F238E27FC236}">
                  <a16:creationId xmlns:a16="http://schemas.microsoft.com/office/drawing/2014/main" id="{E07A4C63-7E34-489B-BEF7-6AD4069C05D7}"/>
                </a:ext>
              </a:extLst>
            </p:cNvPr>
            <p:cNvGrpSpPr/>
            <p:nvPr/>
          </p:nvGrpSpPr>
          <p:grpSpPr>
            <a:xfrm>
              <a:off x="2091721" y="4603090"/>
              <a:ext cx="209550" cy="428625"/>
              <a:chOff x="5465158" y="4347348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307" name="Freeform: Shape 1391">
                <a:extLst>
                  <a:ext uri="{FF2B5EF4-FFF2-40B4-BE49-F238E27FC236}">
                    <a16:creationId xmlns:a16="http://schemas.microsoft.com/office/drawing/2014/main" id="{75BB06B0-2580-4E8C-AAEC-69454108342A}"/>
                  </a:ext>
                </a:extLst>
              </p:cNvPr>
              <p:cNvSpPr/>
              <p:nvPr/>
            </p:nvSpPr>
            <p:spPr>
              <a:xfrm>
                <a:off x="5531833" y="434734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1392">
                <a:extLst>
                  <a:ext uri="{FF2B5EF4-FFF2-40B4-BE49-F238E27FC236}">
                    <a16:creationId xmlns:a16="http://schemas.microsoft.com/office/drawing/2014/main" id="{C0B0A744-F64A-4FC2-9404-7378BEDF18BF}"/>
                  </a:ext>
                </a:extLst>
              </p:cNvPr>
              <p:cNvSpPr/>
              <p:nvPr/>
            </p:nvSpPr>
            <p:spPr>
              <a:xfrm>
                <a:off x="5465158" y="4433073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9" name="Graphic 100" descr="Man">
              <a:extLst>
                <a:ext uri="{FF2B5EF4-FFF2-40B4-BE49-F238E27FC236}">
                  <a16:creationId xmlns:a16="http://schemas.microsoft.com/office/drawing/2014/main" id="{0EBF662C-280A-430F-8C71-04C77AB33ED2}"/>
                </a:ext>
              </a:extLst>
            </p:cNvPr>
            <p:cNvGrpSpPr/>
            <p:nvPr/>
          </p:nvGrpSpPr>
          <p:grpSpPr>
            <a:xfrm>
              <a:off x="1756251" y="4689230"/>
              <a:ext cx="209550" cy="428625"/>
              <a:chOff x="5129688" y="4433488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310" name="Freeform: Shape 1395">
                <a:extLst>
                  <a:ext uri="{FF2B5EF4-FFF2-40B4-BE49-F238E27FC236}">
                    <a16:creationId xmlns:a16="http://schemas.microsoft.com/office/drawing/2014/main" id="{70F647EA-F90A-48E0-A870-5FCCA7FFDB71}"/>
                  </a:ext>
                </a:extLst>
              </p:cNvPr>
              <p:cNvSpPr/>
              <p:nvPr/>
            </p:nvSpPr>
            <p:spPr>
              <a:xfrm>
                <a:off x="5196363" y="443348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1396">
                <a:extLst>
                  <a:ext uri="{FF2B5EF4-FFF2-40B4-BE49-F238E27FC236}">
                    <a16:creationId xmlns:a16="http://schemas.microsoft.com/office/drawing/2014/main" id="{144AB907-6F82-49F6-B8AB-C1AA78DC5D25}"/>
                  </a:ext>
                </a:extLst>
              </p:cNvPr>
              <p:cNvSpPr/>
              <p:nvPr/>
            </p:nvSpPr>
            <p:spPr>
              <a:xfrm>
                <a:off x="5129688" y="4519213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2" name="Graphic 101" descr="Man">
              <a:extLst>
                <a:ext uri="{FF2B5EF4-FFF2-40B4-BE49-F238E27FC236}">
                  <a16:creationId xmlns:a16="http://schemas.microsoft.com/office/drawing/2014/main" id="{12422253-0613-454C-8760-41CCBD24F144}"/>
                </a:ext>
              </a:extLst>
            </p:cNvPr>
            <p:cNvGrpSpPr/>
            <p:nvPr/>
          </p:nvGrpSpPr>
          <p:grpSpPr>
            <a:xfrm>
              <a:off x="3969618" y="4921404"/>
              <a:ext cx="209550" cy="428625"/>
              <a:chOff x="7343055" y="4665662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313" name="Freeform: Shape 1399">
                <a:extLst>
                  <a:ext uri="{FF2B5EF4-FFF2-40B4-BE49-F238E27FC236}">
                    <a16:creationId xmlns:a16="http://schemas.microsoft.com/office/drawing/2014/main" id="{53C78BD8-53E2-4E26-9CC4-546F1090A6FD}"/>
                  </a:ext>
                </a:extLst>
              </p:cNvPr>
              <p:cNvSpPr/>
              <p:nvPr/>
            </p:nvSpPr>
            <p:spPr>
              <a:xfrm>
                <a:off x="7409730" y="466566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1400">
                <a:extLst>
                  <a:ext uri="{FF2B5EF4-FFF2-40B4-BE49-F238E27FC236}">
                    <a16:creationId xmlns:a16="http://schemas.microsoft.com/office/drawing/2014/main" id="{3325892C-0DB3-4514-993D-DAE4CFED7083}"/>
                  </a:ext>
                </a:extLst>
              </p:cNvPr>
              <p:cNvSpPr/>
              <p:nvPr/>
            </p:nvSpPr>
            <p:spPr>
              <a:xfrm>
                <a:off x="7343055" y="4751387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5" name="Graphic 102" descr="Man">
              <a:extLst>
                <a:ext uri="{FF2B5EF4-FFF2-40B4-BE49-F238E27FC236}">
                  <a16:creationId xmlns:a16="http://schemas.microsoft.com/office/drawing/2014/main" id="{265A0F6B-8E63-4CB2-AA3C-7E71816B6C5A}"/>
                </a:ext>
              </a:extLst>
            </p:cNvPr>
            <p:cNvGrpSpPr/>
            <p:nvPr/>
          </p:nvGrpSpPr>
          <p:grpSpPr>
            <a:xfrm>
              <a:off x="2542819" y="4449898"/>
              <a:ext cx="209550" cy="428625"/>
              <a:chOff x="5916256" y="4194156"/>
              <a:chExt cx="209550" cy="428625"/>
            </a:xfrm>
            <a:solidFill>
              <a:srgbClr val="4CC1EF">
                <a:lumMod val="75000"/>
              </a:srgbClr>
            </a:solidFill>
          </p:grpSpPr>
          <p:sp>
            <p:nvSpPr>
              <p:cNvPr id="316" name="Freeform: Shape 1403">
                <a:extLst>
                  <a:ext uri="{FF2B5EF4-FFF2-40B4-BE49-F238E27FC236}">
                    <a16:creationId xmlns:a16="http://schemas.microsoft.com/office/drawing/2014/main" id="{659207EF-FD99-4BD7-B231-1FC7471E0172}"/>
                  </a:ext>
                </a:extLst>
              </p:cNvPr>
              <p:cNvSpPr/>
              <p:nvPr/>
            </p:nvSpPr>
            <p:spPr>
              <a:xfrm>
                <a:off x="5982931" y="419415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1404">
                <a:extLst>
                  <a:ext uri="{FF2B5EF4-FFF2-40B4-BE49-F238E27FC236}">
                    <a16:creationId xmlns:a16="http://schemas.microsoft.com/office/drawing/2014/main" id="{3505BCB6-20F6-448E-A279-E23BDBB0D43A}"/>
                  </a:ext>
                </a:extLst>
              </p:cNvPr>
              <p:cNvSpPr/>
              <p:nvPr/>
            </p:nvSpPr>
            <p:spPr>
              <a:xfrm>
                <a:off x="5916256" y="4279881"/>
                <a:ext cx="209550" cy="342900"/>
              </a:xfrm>
              <a:custGeom>
                <a:avLst/>
                <a:gdLst>
                  <a:gd name="connsiteX0" fmla="*/ 208598 w 209550"/>
                  <a:gd name="connsiteY0" fmla="*/ 148590 h 342900"/>
                  <a:gd name="connsiteX1" fmla="*/ 181927 w 209550"/>
                  <a:gd name="connsiteY1" fmla="*/ 35243 h 342900"/>
                  <a:gd name="connsiteX2" fmla="*/ 176213 w 209550"/>
                  <a:gd name="connsiteY2" fmla="*/ 24765 h 342900"/>
                  <a:gd name="connsiteX3" fmla="*/ 136208 w 209550"/>
                  <a:gd name="connsiteY3" fmla="*/ 3810 h 342900"/>
                  <a:gd name="connsiteX4" fmla="*/ 104775 w 209550"/>
                  <a:gd name="connsiteY4" fmla="*/ 0 h 342900"/>
                  <a:gd name="connsiteX5" fmla="*/ 73343 w 209550"/>
                  <a:gd name="connsiteY5" fmla="*/ 4763 h 342900"/>
                  <a:gd name="connsiteX6" fmla="*/ 33338 w 209550"/>
                  <a:gd name="connsiteY6" fmla="*/ 25717 h 342900"/>
                  <a:gd name="connsiteX7" fmla="*/ 27622 w 209550"/>
                  <a:gd name="connsiteY7" fmla="*/ 36195 h 342900"/>
                  <a:gd name="connsiteX8" fmla="*/ 953 w 209550"/>
                  <a:gd name="connsiteY8" fmla="*/ 149543 h 342900"/>
                  <a:gd name="connsiteX9" fmla="*/ 0 w 209550"/>
                  <a:gd name="connsiteY9" fmla="*/ 154305 h 342900"/>
                  <a:gd name="connsiteX10" fmla="*/ 19050 w 209550"/>
                  <a:gd name="connsiteY10" fmla="*/ 173355 h 342900"/>
                  <a:gd name="connsiteX11" fmla="*/ 37147 w 209550"/>
                  <a:gd name="connsiteY11" fmla="*/ 159068 h 342900"/>
                  <a:gd name="connsiteX12" fmla="*/ 57150 w 209550"/>
                  <a:gd name="connsiteY12" fmla="*/ 76200 h 342900"/>
                  <a:gd name="connsiteX13" fmla="*/ 57150 w 209550"/>
                  <a:gd name="connsiteY13" fmla="*/ 342900 h 342900"/>
                  <a:gd name="connsiteX14" fmla="*/ 95250 w 209550"/>
                  <a:gd name="connsiteY14" fmla="*/ 342900 h 342900"/>
                  <a:gd name="connsiteX15" fmla="*/ 95250 w 209550"/>
                  <a:gd name="connsiteY15" fmla="*/ 171450 h 342900"/>
                  <a:gd name="connsiteX16" fmla="*/ 114300 w 209550"/>
                  <a:gd name="connsiteY16" fmla="*/ 171450 h 342900"/>
                  <a:gd name="connsiteX17" fmla="*/ 114300 w 209550"/>
                  <a:gd name="connsiteY17" fmla="*/ 342900 h 342900"/>
                  <a:gd name="connsiteX18" fmla="*/ 152400 w 209550"/>
                  <a:gd name="connsiteY18" fmla="*/ 342900 h 342900"/>
                  <a:gd name="connsiteX19" fmla="*/ 152400 w 209550"/>
                  <a:gd name="connsiteY19" fmla="*/ 75248 h 342900"/>
                  <a:gd name="connsiteX20" fmla="*/ 172403 w 209550"/>
                  <a:gd name="connsiteY20" fmla="*/ 158115 h 342900"/>
                  <a:gd name="connsiteX21" fmla="*/ 190500 w 209550"/>
                  <a:gd name="connsiteY21" fmla="*/ 172403 h 342900"/>
                  <a:gd name="connsiteX22" fmla="*/ 209550 w 209550"/>
                  <a:gd name="connsiteY22" fmla="*/ 153353 h 342900"/>
                  <a:gd name="connsiteX23" fmla="*/ 208598 w 209550"/>
                  <a:gd name="connsiteY23" fmla="*/ 14859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9550" h="342900">
                    <a:moveTo>
                      <a:pt x="208598" y="148590"/>
                    </a:moveTo>
                    <a:lnTo>
                      <a:pt x="181927" y="35243"/>
                    </a:lnTo>
                    <a:cubicBezTo>
                      <a:pt x="180975" y="31433"/>
                      <a:pt x="179070" y="27622"/>
                      <a:pt x="176213" y="24765"/>
                    </a:cubicBezTo>
                    <a:cubicBezTo>
                      <a:pt x="164783" y="15240"/>
                      <a:pt x="151448" y="8572"/>
                      <a:pt x="136208" y="3810"/>
                    </a:cubicBezTo>
                    <a:cubicBezTo>
                      <a:pt x="125730" y="1905"/>
                      <a:pt x="115253" y="0"/>
                      <a:pt x="104775" y="0"/>
                    </a:cubicBezTo>
                    <a:cubicBezTo>
                      <a:pt x="94298" y="0"/>
                      <a:pt x="83820" y="1905"/>
                      <a:pt x="73343" y="4763"/>
                    </a:cubicBezTo>
                    <a:cubicBezTo>
                      <a:pt x="58103" y="8572"/>
                      <a:pt x="44768" y="16192"/>
                      <a:pt x="33338" y="25717"/>
                    </a:cubicBezTo>
                    <a:cubicBezTo>
                      <a:pt x="30480" y="28575"/>
                      <a:pt x="28575" y="32385"/>
                      <a:pt x="27622" y="36195"/>
                    </a:cubicBezTo>
                    <a:lnTo>
                      <a:pt x="953" y="149543"/>
                    </a:lnTo>
                    <a:cubicBezTo>
                      <a:pt x="953" y="150495"/>
                      <a:pt x="0" y="152400"/>
                      <a:pt x="0" y="154305"/>
                    </a:cubicBezTo>
                    <a:cubicBezTo>
                      <a:pt x="0" y="164783"/>
                      <a:pt x="8572" y="173355"/>
                      <a:pt x="19050" y="173355"/>
                    </a:cubicBezTo>
                    <a:cubicBezTo>
                      <a:pt x="27622" y="173355"/>
                      <a:pt x="35243" y="166688"/>
                      <a:pt x="37147" y="159068"/>
                    </a:cubicBezTo>
                    <a:lnTo>
                      <a:pt x="57150" y="76200"/>
                    </a:lnTo>
                    <a:lnTo>
                      <a:pt x="57150" y="342900"/>
                    </a:lnTo>
                    <a:lnTo>
                      <a:pt x="95250" y="342900"/>
                    </a:lnTo>
                    <a:lnTo>
                      <a:pt x="95250" y="171450"/>
                    </a:lnTo>
                    <a:lnTo>
                      <a:pt x="114300" y="171450"/>
                    </a:lnTo>
                    <a:lnTo>
                      <a:pt x="114300" y="342900"/>
                    </a:lnTo>
                    <a:lnTo>
                      <a:pt x="152400" y="342900"/>
                    </a:lnTo>
                    <a:lnTo>
                      <a:pt x="152400" y="75248"/>
                    </a:lnTo>
                    <a:lnTo>
                      <a:pt x="172403" y="158115"/>
                    </a:lnTo>
                    <a:cubicBezTo>
                      <a:pt x="174308" y="165735"/>
                      <a:pt x="181927" y="172403"/>
                      <a:pt x="190500" y="172403"/>
                    </a:cubicBezTo>
                    <a:cubicBezTo>
                      <a:pt x="200977" y="172403"/>
                      <a:pt x="209550" y="163830"/>
                      <a:pt x="209550" y="153353"/>
                    </a:cubicBezTo>
                    <a:cubicBezTo>
                      <a:pt x="209550" y="151448"/>
                      <a:pt x="208598" y="149543"/>
                      <a:pt x="208598" y="1485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18" name="Conector recto 317">
            <a:extLst>
              <a:ext uri="{FF2B5EF4-FFF2-40B4-BE49-F238E27FC236}">
                <a16:creationId xmlns:a16="http://schemas.microsoft.com/office/drawing/2014/main" id="{D625006E-5D1C-4595-B6CC-7B352DFE263E}"/>
              </a:ext>
            </a:extLst>
          </p:cNvPr>
          <p:cNvCxnSpPr>
            <a:cxnSpLocks/>
          </p:cNvCxnSpPr>
          <p:nvPr/>
        </p:nvCxnSpPr>
        <p:spPr>
          <a:xfrm>
            <a:off x="460375" y="1199195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43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1">
            <a:extLst>
              <a:ext uri="{FF2B5EF4-FFF2-40B4-BE49-F238E27FC236}">
                <a16:creationId xmlns:a16="http://schemas.microsoft.com/office/drawing/2014/main" id="{CD6C7AAF-1347-424D-85BE-1051DADF07CD}"/>
              </a:ext>
            </a:extLst>
          </p:cNvPr>
          <p:cNvSpPr/>
          <p:nvPr/>
        </p:nvSpPr>
        <p:spPr>
          <a:xfrm>
            <a:off x="885922" y="528948"/>
            <a:ext cx="9946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s-MX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2191792-2F2D-47CE-B272-2F7FE9118D2E}"/>
              </a:ext>
            </a:extLst>
          </p:cNvPr>
          <p:cNvSpPr/>
          <p:nvPr/>
        </p:nvSpPr>
        <p:spPr>
          <a:xfrm>
            <a:off x="460375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F2D2455-72FA-481C-9DBB-85B3C2D60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9" t="23947" r="51139" b="31189"/>
          <a:stretch/>
        </p:blipFill>
        <p:spPr>
          <a:xfrm>
            <a:off x="2946727" y="1704030"/>
            <a:ext cx="2620220" cy="26289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09489FFE-EB96-4F7E-83DB-1CC6D9F49C61}"/>
              </a:ext>
            </a:extLst>
          </p:cNvPr>
          <p:cNvGrpSpPr/>
          <p:nvPr/>
        </p:nvGrpSpPr>
        <p:grpSpPr>
          <a:xfrm>
            <a:off x="725079" y="1704030"/>
            <a:ext cx="1698304" cy="2628943"/>
            <a:chOff x="568663" y="2467957"/>
            <a:chExt cx="1698304" cy="26289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D661729-86DC-4440-A070-0F403BE247FF}"/>
                </a:ext>
              </a:extLst>
            </p:cNvPr>
            <p:cNvSpPr/>
            <p:nvPr/>
          </p:nvSpPr>
          <p:spPr>
            <a:xfrm>
              <a:off x="568663" y="2467957"/>
              <a:ext cx="1698303" cy="262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3302DCC-D001-4A8D-8AE0-F72E8157C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91" t="31189" r="80258" b="44543"/>
            <a:stretch/>
          </p:blipFill>
          <p:spPr>
            <a:xfrm>
              <a:off x="568663" y="2467957"/>
              <a:ext cx="1698304" cy="1422069"/>
            </a:xfrm>
            <a:prstGeom prst="rect">
              <a:avLst/>
            </a:prstGeom>
          </p:spPr>
        </p:pic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F498443-2136-4E85-A679-D75456741B5A}"/>
              </a:ext>
            </a:extLst>
          </p:cNvPr>
          <p:cNvGrpSpPr/>
          <p:nvPr/>
        </p:nvGrpSpPr>
        <p:grpSpPr>
          <a:xfrm>
            <a:off x="6088735" y="1704029"/>
            <a:ext cx="2342162" cy="2628943"/>
            <a:chOff x="5932319" y="2467956"/>
            <a:chExt cx="2342162" cy="26289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2034ED8-8EDE-4A95-BF0B-384135B843C6}"/>
                </a:ext>
              </a:extLst>
            </p:cNvPr>
            <p:cNvSpPr/>
            <p:nvPr/>
          </p:nvSpPr>
          <p:spPr>
            <a:xfrm>
              <a:off x="5932319" y="2467956"/>
              <a:ext cx="2340606" cy="262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4CF87E18-80C6-46F8-98C3-6D35103DC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464" t="23748" r="28139" b="39965"/>
            <a:stretch/>
          </p:blipFill>
          <p:spPr>
            <a:xfrm>
              <a:off x="5933875" y="2467957"/>
              <a:ext cx="2340606" cy="2126336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B0CCE0C-1736-48FD-A28B-D7DB3D7ACEA9}"/>
              </a:ext>
            </a:extLst>
          </p:cNvPr>
          <p:cNvGrpSpPr/>
          <p:nvPr/>
        </p:nvGrpSpPr>
        <p:grpSpPr>
          <a:xfrm>
            <a:off x="8951129" y="1704028"/>
            <a:ext cx="2496103" cy="2628943"/>
            <a:chOff x="8794713" y="2467955"/>
            <a:chExt cx="2496103" cy="26289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824250AC-F9F7-4E7E-9BAC-7D74A28D9CC3}"/>
                </a:ext>
              </a:extLst>
            </p:cNvPr>
            <p:cNvSpPr/>
            <p:nvPr/>
          </p:nvSpPr>
          <p:spPr>
            <a:xfrm>
              <a:off x="8794713" y="2467955"/>
              <a:ext cx="2492990" cy="262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8EC7120-ABC2-4F80-AFD1-F94E0641B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144" t="23947" r="3001" b="39767"/>
            <a:stretch/>
          </p:blipFill>
          <p:spPr>
            <a:xfrm>
              <a:off x="8797826" y="2467957"/>
              <a:ext cx="2492990" cy="2126336"/>
            </a:xfrm>
            <a:prstGeom prst="rect">
              <a:avLst/>
            </a:prstGeom>
          </p:spPr>
        </p:pic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17677CB-54D5-4E6B-A096-0019CF2CBE90}"/>
              </a:ext>
            </a:extLst>
          </p:cNvPr>
          <p:cNvSpPr/>
          <p:nvPr/>
        </p:nvSpPr>
        <p:spPr>
          <a:xfrm>
            <a:off x="885922" y="5080800"/>
            <a:ext cx="7668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000" i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n 3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0C0267F-A8B6-44B6-9256-90538230C2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33332" r="8421" b="32914"/>
          <a:stretch/>
        </p:blipFill>
        <p:spPr>
          <a:xfrm>
            <a:off x="8947230" y="5172669"/>
            <a:ext cx="2496889" cy="524150"/>
          </a:xfrm>
          <a:prstGeom prst="rect">
            <a:avLst/>
          </a:prstGeom>
        </p:spPr>
      </p:pic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945D2D4-2AB4-43E8-B100-14BF36F1AF54}"/>
              </a:ext>
            </a:extLst>
          </p:cNvPr>
          <p:cNvCxnSpPr>
            <a:cxnSpLocks/>
          </p:cNvCxnSpPr>
          <p:nvPr/>
        </p:nvCxnSpPr>
        <p:spPr>
          <a:xfrm>
            <a:off x="460375" y="1199195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E9EBBB2-48E4-4D42-A971-857092E2D4DE}"/>
              </a:ext>
            </a:extLst>
          </p:cNvPr>
          <p:cNvCxnSpPr>
            <a:cxnSpLocks/>
          </p:cNvCxnSpPr>
          <p:nvPr/>
        </p:nvCxnSpPr>
        <p:spPr>
          <a:xfrm flipV="1">
            <a:off x="8726628" y="5080801"/>
            <a:ext cx="0" cy="707885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31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>
            <a:extLst>
              <a:ext uri="{FF2B5EF4-FFF2-40B4-BE49-F238E27FC236}">
                <a16:creationId xmlns:a16="http://schemas.microsoft.com/office/drawing/2014/main" id="{F649A630-3E15-47AE-92CC-520560A47B0A}"/>
              </a:ext>
            </a:extLst>
          </p:cNvPr>
          <p:cNvSpPr/>
          <p:nvPr/>
        </p:nvSpPr>
        <p:spPr>
          <a:xfrm>
            <a:off x="885923" y="528948"/>
            <a:ext cx="8670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s-MX" sz="2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E574F38-80D4-4F13-8C1E-23013E964328}"/>
              </a:ext>
            </a:extLst>
          </p:cNvPr>
          <p:cNvSpPr/>
          <p:nvPr/>
        </p:nvSpPr>
        <p:spPr>
          <a:xfrm>
            <a:off x="460375" y="441982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902CD2-94CE-4F09-88AB-A821B53CF359}"/>
              </a:ext>
            </a:extLst>
          </p:cNvPr>
          <p:cNvSpPr/>
          <p:nvPr/>
        </p:nvSpPr>
        <p:spPr>
          <a:xfrm>
            <a:off x="885923" y="1327214"/>
            <a:ext cx="9647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s-MX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: Shape 67">
            <a:extLst>
              <a:ext uri="{FF2B5EF4-FFF2-40B4-BE49-F238E27FC236}">
                <a16:creationId xmlns:a16="http://schemas.microsoft.com/office/drawing/2014/main" id="{BF920468-2BD7-45D6-9177-B46274C91958}"/>
              </a:ext>
            </a:extLst>
          </p:cNvPr>
          <p:cNvSpPr/>
          <p:nvPr/>
        </p:nvSpPr>
        <p:spPr>
          <a:xfrm>
            <a:off x="1428306" y="5172524"/>
            <a:ext cx="447807" cy="266664"/>
          </a:xfrm>
          <a:custGeom>
            <a:avLst/>
            <a:gdLst>
              <a:gd name="connsiteX0" fmla="*/ 149268 w 597074"/>
              <a:gd name="connsiteY0" fmla="*/ 0 h 266664"/>
              <a:gd name="connsiteX1" fmla="*/ 447807 w 597074"/>
              <a:gd name="connsiteY1" fmla="*/ 0 h 266664"/>
              <a:gd name="connsiteX2" fmla="*/ 597074 w 597074"/>
              <a:gd name="connsiteY2" fmla="*/ 88888 h 266664"/>
              <a:gd name="connsiteX3" fmla="*/ 298537 w 597074"/>
              <a:gd name="connsiteY3" fmla="*/ 266664 h 266664"/>
              <a:gd name="connsiteX4" fmla="*/ 0 w 597074"/>
              <a:gd name="connsiteY4" fmla="*/ 88888 h 266664"/>
              <a:gd name="connsiteX0" fmla="*/ 149268 w 447807"/>
              <a:gd name="connsiteY0" fmla="*/ 0 h 266664"/>
              <a:gd name="connsiteX1" fmla="*/ 447807 w 447807"/>
              <a:gd name="connsiteY1" fmla="*/ 0 h 266664"/>
              <a:gd name="connsiteX2" fmla="*/ 298537 w 447807"/>
              <a:gd name="connsiteY2" fmla="*/ 266664 h 266664"/>
              <a:gd name="connsiteX3" fmla="*/ 0 w 447807"/>
              <a:gd name="connsiteY3" fmla="*/ 88888 h 266664"/>
              <a:gd name="connsiteX4" fmla="*/ 149268 w 447807"/>
              <a:gd name="connsiteY4" fmla="*/ 0 h 26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07" h="266664">
                <a:moveTo>
                  <a:pt x="149268" y="0"/>
                </a:moveTo>
                <a:lnTo>
                  <a:pt x="447807" y="0"/>
                </a:lnTo>
                <a:lnTo>
                  <a:pt x="298537" y="266664"/>
                </a:lnTo>
                <a:lnTo>
                  <a:pt x="0" y="88888"/>
                </a:lnTo>
                <a:lnTo>
                  <a:pt x="149268" y="0"/>
                </a:lnTo>
                <a:close/>
              </a:path>
            </a:pathLst>
          </a:custGeom>
          <a:solidFill>
            <a:sysClr val="windowText" lastClr="000000"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F41FA47-EE19-435A-8F48-D2E1EA0427D8}"/>
              </a:ext>
            </a:extLst>
          </p:cNvPr>
          <p:cNvGrpSpPr/>
          <p:nvPr/>
        </p:nvGrpSpPr>
        <p:grpSpPr>
          <a:xfrm>
            <a:off x="460374" y="1648418"/>
            <a:ext cx="11186193" cy="4011616"/>
            <a:chOff x="460374" y="1648418"/>
            <a:chExt cx="10916265" cy="4011616"/>
          </a:xfrm>
        </p:grpSpPr>
        <p:sp>
          <p:nvSpPr>
            <p:cNvPr id="19" name="Freeform: Shape 53">
              <a:extLst>
                <a:ext uri="{FF2B5EF4-FFF2-40B4-BE49-F238E27FC236}">
                  <a16:creationId xmlns:a16="http://schemas.microsoft.com/office/drawing/2014/main" id="{89C67208-1AE6-48E1-9ED0-0956F0CA0D2C}"/>
                </a:ext>
              </a:extLst>
            </p:cNvPr>
            <p:cNvSpPr/>
            <p:nvPr/>
          </p:nvSpPr>
          <p:spPr>
            <a:xfrm>
              <a:off x="9097146" y="1648418"/>
              <a:ext cx="2279493" cy="4011616"/>
            </a:xfrm>
            <a:custGeom>
              <a:avLst/>
              <a:gdLst>
                <a:gd name="connsiteX0" fmla="*/ 1643061 w 2067308"/>
                <a:gd name="connsiteY0" fmla="*/ 0 h 4011616"/>
                <a:gd name="connsiteX1" fmla="*/ 2067308 w 2067308"/>
                <a:gd name="connsiteY1" fmla="*/ 514773 h 4011616"/>
                <a:gd name="connsiteX2" fmla="*/ 1771757 w 2067308"/>
                <a:gd name="connsiteY2" fmla="*/ 514773 h 4011616"/>
                <a:gd name="connsiteX3" fmla="*/ 1006648 w 2067308"/>
                <a:gd name="connsiteY3" fmla="*/ 2792848 h 4011616"/>
                <a:gd name="connsiteX4" fmla="*/ 1006406 w 2067308"/>
                <a:gd name="connsiteY4" fmla="*/ 2792848 h 4011616"/>
                <a:gd name="connsiteX5" fmla="*/ 597073 w 2067308"/>
                <a:gd name="connsiteY5" fmla="*/ 4011616 h 4011616"/>
                <a:gd name="connsiteX6" fmla="*/ 0 w 2067308"/>
                <a:gd name="connsiteY6" fmla="*/ 4011616 h 4011616"/>
                <a:gd name="connsiteX7" fmla="*/ 818665 w 2067308"/>
                <a:gd name="connsiteY7" fmla="*/ 1574080 h 4011616"/>
                <a:gd name="connsiteX8" fmla="*/ 818908 w 2067308"/>
                <a:gd name="connsiteY8" fmla="*/ 1574080 h 4011616"/>
                <a:gd name="connsiteX9" fmla="*/ 1174684 w 2067308"/>
                <a:gd name="connsiteY9" fmla="*/ 514773 h 4011616"/>
                <a:gd name="connsiteX10" fmla="*/ 920788 w 2067308"/>
                <a:gd name="connsiteY10" fmla="*/ 514773 h 4011616"/>
                <a:gd name="connsiteX0" fmla="*/ 1643061 w 2067308"/>
                <a:gd name="connsiteY0" fmla="*/ 0 h 4011616"/>
                <a:gd name="connsiteX1" fmla="*/ 2067308 w 2067308"/>
                <a:gd name="connsiteY1" fmla="*/ 514773 h 4011616"/>
                <a:gd name="connsiteX2" fmla="*/ 1771757 w 2067308"/>
                <a:gd name="connsiteY2" fmla="*/ 514773 h 4011616"/>
                <a:gd name="connsiteX3" fmla="*/ 1006648 w 2067308"/>
                <a:gd name="connsiteY3" fmla="*/ 2792848 h 4011616"/>
                <a:gd name="connsiteX4" fmla="*/ 597073 w 2067308"/>
                <a:gd name="connsiteY4" fmla="*/ 4011616 h 4011616"/>
                <a:gd name="connsiteX5" fmla="*/ 0 w 2067308"/>
                <a:gd name="connsiteY5" fmla="*/ 4011616 h 4011616"/>
                <a:gd name="connsiteX6" fmla="*/ 818665 w 2067308"/>
                <a:gd name="connsiteY6" fmla="*/ 1574080 h 4011616"/>
                <a:gd name="connsiteX7" fmla="*/ 818908 w 2067308"/>
                <a:gd name="connsiteY7" fmla="*/ 1574080 h 4011616"/>
                <a:gd name="connsiteX8" fmla="*/ 1174684 w 2067308"/>
                <a:gd name="connsiteY8" fmla="*/ 514773 h 4011616"/>
                <a:gd name="connsiteX9" fmla="*/ 920788 w 2067308"/>
                <a:gd name="connsiteY9" fmla="*/ 514773 h 4011616"/>
                <a:gd name="connsiteX10" fmla="*/ 1643061 w 2067308"/>
                <a:gd name="connsiteY10" fmla="*/ 0 h 4011616"/>
                <a:gd name="connsiteX0" fmla="*/ 1643061 w 2067308"/>
                <a:gd name="connsiteY0" fmla="*/ 0 h 4011616"/>
                <a:gd name="connsiteX1" fmla="*/ 2067308 w 2067308"/>
                <a:gd name="connsiteY1" fmla="*/ 514773 h 4011616"/>
                <a:gd name="connsiteX2" fmla="*/ 1771757 w 2067308"/>
                <a:gd name="connsiteY2" fmla="*/ 514773 h 4011616"/>
                <a:gd name="connsiteX3" fmla="*/ 597073 w 2067308"/>
                <a:gd name="connsiteY3" fmla="*/ 4011616 h 4011616"/>
                <a:gd name="connsiteX4" fmla="*/ 0 w 2067308"/>
                <a:gd name="connsiteY4" fmla="*/ 4011616 h 4011616"/>
                <a:gd name="connsiteX5" fmla="*/ 818665 w 2067308"/>
                <a:gd name="connsiteY5" fmla="*/ 1574080 h 4011616"/>
                <a:gd name="connsiteX6" fmla="*/ 818908 w 2067308"/>
                <a:gd name="connsiteY6" fmla="*/ 1574080 h 4011616"/>
                <a:gd name="connsiteX7" fmla="*/ 1174684 w 2067308"/>
                <a:gd name="connsiteY7" fmla="*/ 514773 h 4011616"/>
                <a:gd name="connsiteX8" fmla="*/ 920788 w 2067308"/>
                <a:gd name="connsiteY8" fmla="*/ 514773 h 4011616"/>
                <a:gd name="connsiteX9" fmla="*/ 1643061 w 2067308"/>
                <a:gd name="connsiteY9" fmla="*/ 0 h 4011616"/>
                <a:gd name="connsiteX0" fmla="*/ 1643061 w 2067308"/>
                <a:gd name="connsiteY0" fmla="*/ 0 h 4011616"/>
                <a:gd name="connsiteX1" fmla="*/ 2067308 w 2067308"/>
                <a:gd name="connsiteY1" fmla="*/ 514773 h 4011616"/>
                <a:gd name="connsiteX2" fmla="*/ 1771757 w 2067308"/>
                <a:gd name="connsiteY2" fmla="*/ 514773 h 4011616"/>
                <a:gd name="connsiteX3" fmla="*/ 597073 w 2067308"/>
                <a:gd name="connsiteY3" fmla="*/ 4011616 h 4011616"/>
                <a:gd name="connsiteX4" fmla="*/ 0 w 2067308"/>
                <a:gd name="connsiteY4" fmla="*/ 4011616 h 4011616"/>
                <a:gd name="connsiteX5" fmla="*/ 818665 w 2067308"/>
                <a:gd name="connsiteY5" fmla="*/ 1574080 h 4011616"/>
                <a:gd name="connsiteX6" fmla="*/ 1174684 w 2067308"/>
                <a:gd name="connsiteY6" fmla="*/ 514773 h 4011616"/>
                <a:gd name="connsiteX7" fmla="*/ 920788 w 2067308"/>
                <a:gd name="connsiteY7" fmla="*/ 514773 h 4011616"/>
                <a:gd name="connsiteX8" fmla="*/ 1643061 w 2067308"/>
                <a:gd name="connsiteY8" fmla="*/ 0 h 4011616"/>
                <a:gd name="connsiteX0" fmla="*/ 1643061 w 2067308"/>
                <a:gd name="connsiteY0" fmla="*/ 0 h 4011616"/>
                <a:gd name="connsiteX1" fmla="*/ 2067308 w 2067308"/>
                <a:gd name="connsiteY1" fmla="*/ 514773 h 4011616"/>
                <a:gd name="connsiteX2" fmla="*/ 1771757 w 2067308"/>
                <a:gd name="connsiteY2" fmla="*/ 514773 h 4011616"/>
                <a:gd name="connsiteX3" fmla="*/ 597073 w 2067308"/>
                <a:gd name="connsiteY3" fmla="*/ 4011616 h 4011616"/>
                <a:gd name="connsiteX4" fmla="*/ 0 w 2067308"/>
                <a:gd name="connsiteY4" fmla="*/ 4011616 h 4011616"/>
                <a:gd name="connsiteX5" fmla="*/ 1174684 w 2067308"/>
                <a:gd name="connsiteY5" fmla="*/ 514773 h 4011616"/>
                <a:gd name="connsiteX6" fmla="*/ 920788 w 2067308"/>
                <a:gd name="connsiteY6" fmla="*/ 514773 h 4011616"/>
                <a:gd name="connsiteX7" fmla="*/ 1643061 w 2067308"/>
                <a:gd name="connsiteY7" fmla="*/ 0 h 401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7308" h="4011616">
                  <a:moveTo>
                    <a:pt x="1643061" y="0"/>
                  </a:moveTo>
                  <a:lnTo>
                    <a:pt x="2067308" y="514773"/>
                  </a:lnTo>
                  <a:lnTo>
                    <a:pt x="1771757" y="514773"/>
                  </a:lnTo>
                  <a:lnTo>
                    <a:pt x="597073" y="4011616"/>
                  </a:lnTo>
                  <a:lnTo>
                    <a:pt x="0" y="4011616"/>
                  </a:lnTo>
                  <a:lnTo>
                    <a:pt x="1174684" y="514773"/>
                  </a:lnTo>
                  <a:lnTo>
                    <a:pt x="920788" y="514773"/>
                  </a:lnTo>
                  <a:lnTo>
                    <a:pt x="1643061" y="0"/>
                  </a:lnTo>
                  <a:close/>
                </a:path>
              </a:pathLst>
            </a:custGeom>
            <a:solidFill>
              <a:srgbClr val="A2B96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54">
              <a:extLst>
                <a:ext uri="{FF2B5EF4-FFF2-40B4-BE49-F238E27FC236}">
                  <a16:creationId xmlns:a16="http://schemas.microsoft.com/office/drawing/2014/main" id="{D6AFC556-FCDD-4F30-B892-A5B9864D3156}"/>
                </a:ext>
              </a:extLst>
            </p:cNvPr>
            <p:cNvSpPr/>
            <p:nvPr/>
          </p:nvSpPr>
          <p:spPr>
            <a:xfrm flipH="1">
              <a:off x="8279815" y="3222498"/>
              <a:ext cx="1417081" cy="2437536"/>
            </a:xfrm>
            <a:custGeom>
              <a:avLst/>
              <a:gdLst>
                <a:gd name="connsiteX0" fmla="*/ 1415741 w 1415741"/>
                <a:gd name="connsiteY0" fmla="*/ 0 h 2437536"/>
                <a:gd name="connsiteX1" fmla="*/ 818666 w 1415741"/>
                <a:gd name="connsiteY1" fmla="*/ 0 h 2437536"/>
                <a:gd name="connsiteX2" fmla="*/ 0 w 1415741"/>
                <a:gd name="connsiteY2" fmla="*/ 2437536 h 2437536"/>
                <a:gd name="connsiteX3" fmla="*/ 597075 w 1415741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41" h="2437536">
                  <a:moveTo>
                    <a:pt x="1415741" y="0"/>
                  </a:moveTo>
                  <a:lnTo>
                    <a:pt x="818666" y="0"/>
                  </a:lnTo>
                  <a:lnTo>
                    <a:pt x="0" y="2437536"/>
                  </a:lnTo>
                  <a:lnTo>
                    <a:pt x="597075" y="2437536"/>
                  </a:lnTo>
                  <a:close/>
                </a:path>
              </a:pathLst>
            </a:custGeom>
            <a:solidFill>
              <a:srgbClr val="3A5C8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56">
              <a:extLst>
                <a:ext uri="{FF2B5EF4-FFF2-40B4-BE49-F238E27FC236}">
                  <a16:creationId xmlns:a16="http://schemas.microsoft.com/office/drawing/2014/main" id="{80EF7B2F-D83C-4EFB-A4C6-151825D58A30}"/>
                </a:ext>
              </a:extLst>
            </p:cNvPr>
            <p:cNvSpPr/>
            <p:nvPr/>
          </p:nvSpPr>
          <p:spPr>
            <a:xfrm>
              <a:off x="7450085" y="3222498"/>
              <a:ext cx="1428144" cy="2437536"/>
            </a:xfrm>
            <a:custGeom>
              <a:avLst/>
              <a:gdLst>
                <a:gd name="connsiteX0" fmla="*/ 818665 w 1415738"/>
                <a:gd name="connsiteY0" fmla="*/ 0 h 2437536"/>
                <a:gd name="connsiteX1" fmla="*/ 1415738 w 1415738"/>
                <a:gd name="connsiteY1" fmla="*/ 0 h 2437536"/>
                <a:gd name="connsiteX2" fmla="*/ 597073 w 1415738"/>
                <a:gd name="connsiteY2" fmla="*/ 2437536 h 2437536"/>
                <a:gd name="connsiteX3" fmla="*/ 0 w 1415738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38" h="2437536">
                  <a:moveTo>
                    <a:pt x="818665" y="0"/>
                  </a:moveTo>
                  <a:lnTo>
                    <a:pt x="1415738" y="0"/>
                  </a:lnTo>
                  <a:lnTo>
                    <a:pt x="597073" y="2437536"/>
                  </a:lnTo>
                  <a:lnTo>
                    <a:pt x="0" y="2437536"/>
                  </a:lnTo>
                  <a:close/>
                </a:path>
              </a:pathLst>
            </a:custGeom>
            <a:solidFill>
              <a:srgbClr val="3A5C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57">
              <a:extLst>
                <a:ext uri="{FF2B5EF4-FFF2-40B4-BE49-F238E27FC236}">
                  <a16:creationId xmlns:a16="http://schemas.microsoft.com/office/drawing/2014/main" id="{B8445F93-A22A-49C0-BD83-BA334F1C5CAB}"/>
                </a:ext>
              </a:extLst>
            </p:cNvPr>
            <p:cNvSpPr/>
            <p:nvPr/>
          </p:nvSpPr>
          <p:spPr>
            <a:xfrm flipH="1">
              <a:off x="6643819" y="3710004"/>
              <a:ext cx="1417079" cy="1950030"/>
            </a:xfrm>
            <a:custGeom>
              <a:avLst/>
              <a:gdLst>
                <a:gd name="connsiteX0" fmla="*/ 1415741 w 1415741"/>
                <a:gd name="connsiteY0" fmla="*/ 0 h 2437536"/>
                <a:gd name="connsiteX1" fmla="*/ 818666 w 1415741"/>
                <a:gd name="connsiteY1" fmla="*/ 0 h 2437536"/>
                <a:gd name="connsiteX2" fmla="*/ 0 w 1415741"/>
                <a:gd name="connsiteY2" fmla="*/ 2437536 h 2437536"/>
                <a:gd name="connsiteX3" fmla="*/ 597075 w 1415741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41" h="2437536">
                  <a:moveTo>
                    <a:pt x="1415741" y="0"/>
                  </a:moveTo>
                  <a:lnTo>
                    <a:pt x="818666" y="0"/>
                  </a:lnTo>
                  <a:lnTo>
                    <a:pt x="0" y="2437536"/>
                  </a:lnTo>
                  <a:lnTo>
                    <a:pt x="597075" y="2437536"/>
                  </a:lnTo>
                  <a:close/>
                </a:path>
              </a:pathLst>
            </a:custGeom>
            <a:solidFill>
              <a:srgbClr val="C13018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59">
              <a:extLst>
                <a:ext uri="{FF2B5EF4-FFF2-40B4-BE49-F238E27FC236}">
                  <a16:creationId xmlns:a16="http://schemas.microsoft.com/office/drawing/2014/main" id="{8CE06C7D-8850-458D-9AE2-81EBD5386A39}"/>
                </a:ext>
              </a:extLst>
            </p:cNvPr>
            <p:cNvSpPr/>
            <p:nvPr/>
          </p:nvSpPr>
          <p:spPr>
            <a:xfrm>
              <a:off x="5826489" y="3710004"/>
              <a:ext cx="1415742" cy="1950030"/>
            </a:xfrm>
            <a:custGeom>
              <a:avLst/>
              <a:gdLst>
                <a:gd name="connsiteX0" fmla="*/ 818665 w 1415738"/>
                <a:gd name="connsiteY0" fmla="*/ 0 h 2437536"/>
                <a:gd name="connsiteX1" fmla="*/ 1415738 w 1415738"/>
                <a:gd name="connsiteY1" fmla="*/ 0 h 2437536"/>
                <a:gd name="connsiteX2" fmla="*/ 597073 w 1415738"/>
                <a:gd name="connsiteY2" fmla="*/ 2437536 h 2437536"/>
                <a:gd name="connsiteX3" fmla="*/ 0 w 1415738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38" h="2437536">
                  <a:moveTo>
                    <a:pt x="818665" y="0"/>
                  </a:moveTo>
                  <a:lnTo>
                    <a:pt x="1415738" y="0"/>
                  </a:lnTo>
                  <a:lnTo>
                    <a:pt x="597073" y="2437536"/>
                  </a:lnTo>
                  <a:lnTo>
                    <a:pt x="0" y="2437536"/>
                  </a:lnTo>
                  <a:close/>
                </a:path>
              </a:pathLst>
            </a:custGeom>
            <a:solidFill>
              <a:srgbClr val="C1301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60">
              <a:extLst>
                <a:ext uri="{FF2B5EF4-FFF2-40B4-BE49-F238E27FC236}">
                  <a16:creationId xmlns:a16="http://schemas.microsoft.com/office/drawing/2014/main" id="{D4D57E18-6F43-43F1-9F28-63BD2F4CC8CA}"/>
                </a:ext>
              </a:extLst>
            </p:cNvPr>
            <p:cNvSpPr/>
            <p:nvPr/>
          </p:nvSpPr>
          <p:spPr>
            <a:xfrm flipH="1">
              <a:off x="5009158" y="4197510"/>
              <a:ext cx="1415742" cy="1462523"/>
            </a:xfrm>
            <a:custGeom>
              <a:avLst/>
              <a:gdLst>
                <a:gd name="connsiteX0" fmla="*/ 1415741 w 1415741"/>
                <a:gd name="connsiteY0" fmla="*/ 0 h 2437536"/>
                <a:gd name="connsiteX1" fmla="*/ 818666 w 1415741"/>
                <a:gd name="connsiteY1" fmla="*/ 0 h 2437536"/>
                <a:gd name="connsiteX2" fmla="*/ 0 w 1415741"/>
                <a:gd name="connsiteY2" fmla="*/ 2437536 h 2437536"/>
                <a:gd name="connsiteX3" fmla="*/ 597075 w 1415741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41" h="2437536">
                  <a:moveTo>
                    <a:pt x="1415741" y="0"/>
                  </a:moveTo>
                  <a:lnTo>
                    <a:pt x="818666" y="0"/>
                  </a:lnTo>
                  <a:lnTo>
                    <a:pt x="0" y="2437536"/>
                  </a:lnTo>
                  <a:lnTo>
                    <a:pt x="597075" y="2437536"/>
                  </a:lnTo>
                  <a:close/>
                </a:path>
              </a:pathLst>
            </a:custGeom>
            <a:solidFill>
              <a:srgbClr val="4CC1E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62">
              <a:extLst>
                <a:ext uri="{FF2B5EF4-FFF2-40B4-BE49-F238E27FC236}">
                  <a16:creationId xmlns:a16="http://schemas.microsoft.com/office/drawing/2014/main" id="{D97C75D3-8EAC-416D-AFD6-4B5995091CB7}"/>
                </a:ext>
              </a:extLst>
            </p:cNvPr>
            <p:cNvSpPr/>
            <p:nvPr/>
          </p:nvSpPr>
          <p:spPr>
            <a:xfrm>
              <a:off x="4159985" y="4197510"/>
              <a:ext cx="1446248" cy="1462523"/>
            </a:xfrm>
            <a:custGeom>
              <a:avLst/>
              <a:gdLst>
                <a:gd name="connsiteX0" fmla="*/ 818665 w 1415738"/>
                <a:gd name="connsiteY0" fmla="*/ 0 h 2437536"/>
                <a:gd name="connsiteX1" fmla="*/ 1415738 w 1415738"/>
                <a:gd name="connsiteY1" fmla="*/ 0 h 2437536"/>
                <a:gd name="connsiteX2" fmla="*/ 597073 w 1415738"/>
                <a:gd name="connsiteY2" fmla="*/ 2437536 h 2437536"/>
                <a:gd name="connsiteX3" fmla="*/ 0 w 1415738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38" h="2437536">
                  <a:moveTo>
                    <a:pt x="818665" y="0"/>
                  </a:moveTo>
                  <a:lnTo>
                    <a:pt x="1415738" y="0"/>
                  </a:lnTo>
                  <a:lnTo>
                    <a:pt x="597073" y="2437536"/>
                  </a:lnTo>
                  <a:lnTo>
                    <a:pt x="0" y="2437536"/>
                  </a:lnTo>
                  <a:close/>
                </a:path>
              </a:pathLst>
            </a:custGeom>
            <a:solidFill>
              <a:srgbClr val="4CC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63">
              <a:extLst>
                <a:ext uri="{FF2B5EF4-FFF2-40B4-BE49-F238E27FC236}">
                  <a16:creationId xmlns:a16="http://schemas.microsoft.com/office/drawing/2014/main" id="{8D5EC5CF-5FAD-43DD-A206-74410424CFE6}"/>
                </a:ext>
              </a:extLst>
            </p:cNvPr>
            <p:cNvSpPr/>
            <p:nvPr/>
          </p:nvSpPr>
          <p:spPr>
            <a:xfrm flipH="1">
              <a:off x="3331629" y="4685018"/>
              <a:ext cx="1457273" cy="975016"/>
            </a:xfrm>
            <a:custGeom>
              <a:avLst/>
              <a:gdLst>
                <a:gd name="connsiteX0" fmla="*/ 1415741 w 1415741"/>
                <a:gd name="connsiteY0" fmla="*/ 0 h 2437536"/>
                <a:gd name="connsiteX1" fmla="*/ 818666 w 1415741"/>
                <a:gd name="connsiteY1" fmla="*/ 0 h 2437536"/>
                <a:gd name="connsiteX2" fmla="*/ 0 w 1415741"/>
                <a:gd name="connsiteY2" fmla="*/ 2437536 h 2437536"/>
                <a:gd name="connsiteX3" fmla="*/ 597075 w 1415741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41" h="2437536">
                  <a:moveTo>
                    <a:pt x="1415741" y="0"/>
                  </a:moveTo>
                  <a:lnTo>
                    <a:pt x="818666" y="0"/>
                  </a:lnTo>
                  <a:lnTo>
                    <a:pt x="0" y="2437536"/>
                  </a:lnTo>
                  <a:lnTo>
                    <a:pt x="597075" y="2437536"/>
                  </a:lnTo>
                  <a:close/>
                </a:path>
              </a:pathLst>
            </a:custGeom>
            <a:solidFill>
              <a:srgbClr val="F7931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D41D57DF-4ED6-4FC9-B8E2-106E230E6E46}"/>
                </a:ext>
              </a:extLst>
            </p:cNvPr>
            <p:cNvSpPr/>
            <p:nvPr/>
          </p:nvSpPr>
          <p:spPr>
            <a:xfrm>
              <a:off x="2483505" y="4685018"/>
              <a:ext cx="1486730" cy="975016"/>
            </a:xfrm>
            <a:custGeom>
              <a:avLst/>
              <a:gdLst>
                <a:gd name="connsiteX0" fmla="*/ 818665 w 1415738"/>
                <a:gd name="connsiteY0" fmla="*/ 0 h 2437536"/>
                <a:gd name="connsiteX1" fmla="*/ 1415738 w 1415738"/>
                <a:gd name="connsiteY1" fmla="*/ 0 h 2437536"/>
                <a:gd name="connsiteX2" fmla="*/ 597073 w 1415738"/>
                <a:gd name="connsiteY2" fmla="*/ 2437536 h 2437536"/>
                <a:gd name="connsiteX3" fmla="*/ 0 w 1415738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38" h="2437536">
                  <a:moveTo>
                    <a:pt x="818665" y="0"/>
                  </a:moveTo>
                  <a:lnTo>
                    <a:pt x="1415738" y="0"/>
                  </a:lnTo>
                  <a:lnTo>
                    <a:pt x="597073" y="2437536"/>
                  </a:lnTo>
                  <a:lnTo>
                    <a:pt x="0" y="2437536"/>
                  </a:lnTo>
                  <a:close/>
                </a:path>
              </a:pathLst>
            </a:custGeom>
            <a:solidFill>
              <a:srgbClr val="F79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66">
              <a:extLst>
                <a:ext uri="{FF2B5EF4-FFF2-40B4-BE49-F238E27FC236}">
                  <a16:creationId xmlns:a16="http://schemas.microsoft.com/office/drawing/2014/main" id="{FE47F465-A9EB-43D7-AAA5-A4BD2E276AA6}"/>
                </a:ext>
              </a:extLst>
            </p:cNvPr>
            <p:cNvSpPr/>
            <p:nvPr/>
          </p:nvSpPr>
          <p:spPr>
            <a:xfrm flipH="1">
              <a:off x="1695630" y="5172524"/>
              <a:ext cx="1457273" cy="487509"/>
            </a:xfrm>
            <a:custGeom>
              <a:avLst/>
              <a:gdLst>
                <a:gd name="connsiteX0" fmla="*/ 1415741 w 1415741"/>
                <a:gd name="connsiteY0" fmla="*/ 0 h 2437536"/>
                <a:gd name="connsiteX1" fmla="*/ 818666 w 1415741"/>
                <a:gd name="connsiteY1" fmla="*/ 0 h 2437536"/>
                <a:gd name="connsiteX2" fmla="*/ 0 w 1415741"/>
                <a:gd name="connsiteY2" fmla="*/ 2437536 h 2437536"/>
                <a:gd name="connsiteX3" fmla="*/ 597075 w 1415741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41" h="2437536">
                  <a:moveTo>
                    <a:pt x="1415741" y="0"/>
                  </a:moveTo>
                  <a:lnTo>
                    <a:pt x="818666" y="0"/>
                  </a:lnTo>
                  <a:lnTo>
                    <a:pt x="0" y="2437536"/>
                  </a:lnTo>
                  <a:lnTo>
                    <a:pt x="597075" y="2437536"/>
                  </a:lnTo>
                  <a:close/>
                </a:path>
              </a:pathLst>
            </a:custGeom>
            <a:solidFill>
              <a:srgbClr val="A2B96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68">
              <a:extLst>
                <a:ext uri="{FF2B5EF4-FFF2-40B4-BE49-F238E27FC236}">
                  <a16:creationId xmlns:a16="http://schemas.microsoft.com/office/drawing/2014/main" id="{0B370CF4-11D8-4BA2-A6BE-C2B049A5A451}"/>
                </a:ext>
              </a:extLst>
            </p:cNvPr>
            <p:cNvSpPr/>
            <p:nvPr/>
          </p:nvSpPr>
          <p:spPr>
            <a:xfrm>
              <a:off x="460374" y="5172524"/>
              <a:ext cx="1873863" cy="487509"/>
            </a:xfrm>
            <a:custGeom>
              <a:avLst/>
              <a:gdLst>
                <a:gd name="connsiteX0" fmla="*/ 818665 w 1415738"/>
                <a:gd name="connsiteY0" fmla="*/ 0 h 2437536"/>
                <a:gd name="connsiteX1" fmla="*/ 1415738 w 1415738"/>
                <a:gd name="connsiteY1" fmla="*/ 0 h 2437536"/>
                <a:gd name="connsiteX2" fmla="*/ 597073 w 1415738"/>
                <a:gd name="connsiteY2" fmla="*/ 2437536 h 2437536"/>
                <a:gd name="connsiteX3" fmla="*/ 0 w 1415738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38" h="2437536">
                  <a:moveTo>
                    <a:pt x="818665" y="0"/>
                  </a:moveTo>
                  <a:lnTo>
                    <a:pt x="1415738" y="0"/>
                  </a:lnTo>
                  <a:lnTo>
                    <a:pt x="597073" y="2437536"/>
                  </a:lnTo>
                  <a:lnTo>
                    <a:pt x="0" y="2437536"/>
                  </a:lnTo>
                  <a:close/>
                </a:path>
              </a:pathLst>
            </a:custGeom>
            <a:solidFill>
              <a:srgbClr val="A2B96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aphic 3" descr="Research">
            <a:extLst>
              <a:ext uri="{FF2B5EF4-FFF2-40B4-BE49-F238E27FC236}">
                <a16:creationId xmlns:a16="http://schemas.microsoft.com/office/drawing/2014/main" id="{672B8F09-3572-43F7-8595-5216E0DD7319}"/>
              </a:ext>
            </a:extLst>
          </p:cNvPr>
          <p:cNvGrpSpPr/>
          <p:nvPr/>
        </p:nvGrpSpPr>
        <p:grpSpPr>
          <a:xfrm>
            <a:off x="1725358" y="4491761"/>
            <a:ext cx="569794" cy="569794"/>
            <a:chOff x="1804658" y="3745880"/>
            <a:chExt cx="569794" cy="569794"/>
          </a:xfrm>
        </p:grpSpPr>
        <p:sp>
          <p:nvSpPr>
            <p:cNvPr id="36" name="Freeform: Shape 75">
              <a:extLst>
                <a:ext uri="{FF2B5EF4-FFF2-40B4-BE49-F238E27FC236}">
                  <a16:creationId xmlns:a16="http://schemas.microsoft.com/office/drawing/2014/main" id="{629C27E2-69AF-4431-B7B9-8DA981289C4D}"/>
                </a:ext>
              </a:extLst>
            </p:cNvPr>
            <p:cNvSpPr/>
            <p:nvPr/>
          </p:nvSpPr>
          <p:spPr>
            <a:xfrm>
              <a:off x="1850950" y="3795140"/>
              <a:ext cx="469638" cy="470231"/>
            </a:xfrm>
            <a:custGeom>
              <a:avLst/>
              <a:gdLst>
                <a:gd name="connsiteX0" fmla="*/ 384021 w 469638"/>
                <a:gd name="connsiteY0" fmla="*/ 325261 h 470231"/>
                <a:gd name="connsiteX1" fmla="*/ 347222 w 469638"/>
                <a:gd name="connsiteY1" fmla="*/ 313984 h 470231"/>
                <a:gd name="connsiteX2" fmla="*/ 320512 w 469638"/>
                <a:gd name="connsiteY2" fmla="*/ 287868 h 470231"/>
                <a:gd name="connsiteX3" fmla="*/ 357312 w 469638"/>
                <a:gd name="connsiteY3" fmla="*/ 179845 h 470231"/>
                <a:gd name="connsiteX4" fmla="*/ 179251 w 469638"/>
                <a:gd name="connsiteY4" fmla="*/ 3 h 470231"/>
                <a:gd name="connsiteX5" fmla="*/ 3 w 469638"/>
                <a:gd name="connsiteY5" fmla="*/ 178064 h 470231"/>
                <a:gd name="connsiteX6" fmla="*/ 178064 w 469638"/>
                <a:gd name="connsiteY6" fmla="*/ 357312 h 470231"/>
                <a:gd name="connsiteX7" fmla="*/ 287274 w 469638"/>
                <a:gd name="connsiteY7" fmla="*/ 320512 h 470231"/>
                <a:gd name="connsiteX8" fmla="*/ 313390 w 469638"/>
                <a:gd name="connsiteY8" fmla="*/ 346628 h 470231"/>
                <a:gd name="connsiteX9" fmla="*/ 324667 w 469638"/>
                <a:gd name="connsiteY9" fmla="*/ 384021 h 470231"/>
                <a:gd name="connsiteX10" fmla="*/ 398859 w 469638"/>
                <a:gd name="connsiteY10" fmla="*/ 458213 h 470231"/>
                <a:gd name="connsiteX11" fmla="*/ 457619 w 469638"/>
                <a:gd name="connsiteY11" fmla="*/ 458213 h 470231"/>
                <a:gd name="connsiteX12" fmla="*/ 457619 w 469638"/>
                <a:gd name="connsiteY12" fmla="*/ 399453 h 470231"/>
                <a:gd name="connsiteX13" fmla="*/ 384021 w 469638"/>
                <a:gd name="connsiteY13" fmla="*/ 325261 h 470231"/>
                <a:gd name="connsiteX14" fmla="*/ 179251 w 469638"/>
                <a:gd name="connsiteY14" fmla="*/ 321699 h 470231"/>
                <a:gd name="connsiteX15" fmla="*/ 36802 w 469638"/>
                <a:gd name="connsiteY15" fmla="*/ 179251 h 470231"/>
                <a:gd name="connsiteX16" fmla="*/ 179251 w 469638"/>
                <a:gd name="connsiteY16" fmla="*/ 36802 h 470231"/>
                <a:gd name="connsiteX17" fmla="*/ 321699 w 469638"/>
                <a:gd name="connsiteY17" fmla="*/ 179251 h 470231"/>
                <a:gd name="connsiteX18" fmla="*/ 179251 w 469638"/>
                <a:gd name="connsiteY18" fmla="*/ 321699 h 47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9638" h="470231">
                  <a:moveTo>
                    <a:pt x="384021" y="325261"/>
                  </a:moveTo>
                  <a:cubicBezTo>
                    <a:pt x="374524" y="315764"/>
                    <a:pt x="360279" y="311016"/>
                    <a:pt x="347222" y="313984"/>
                  </a:cubicBezTo>
                  <a:lnTo>
                    <a:pt x="320512" y="287868"/>
                  </a:lnTo>
                  <a:cubicBezTo>
                    <a:pt x="344254" y="257004"/>
                    <a:pt x="357312" y="219018"/>
                    <a:pt x="357312" y="179845"/>
                  </a:cubicBezTo>
                  <a:cubicBezTo>
                    <a:pt x="357905" y="80724"/>
                    <a:pt x="277778" y="597"/>
                    <a:pt x="179251" y="3"/>
                  </a:cubicBezTo>
                  <a:cubicBezTo>
                    <a:pt x="80724" y="-590"/>
                    <a:pt x="597" y="79537"/>
                    <a:pt x="3" y="178064"/>
                  </a:cubicBezTo>
                  <a:cubicBezTo>
                    <a:pt x="-590" y="276591"/>
                    <a:pt x="79537" y="356718"/>
                    <a:pt x="178064" y="357312"/>
                  </a:cubicBezTo>
                  <a:cubicBezTo>
                    <a:pt x="217237" y="357312"/>
                    <a:pt x="255817" y="344254"/>
                    <a:pt x="287274" y="320512"/>
                  </a:cubicBezTo>
                  <a:lnTo>
                    <a:pt x="313390" y="346628"/>
                  </a:lnTo>
                  <a:cubicBezTo>
                    <a:pt x="311016" y="360279"/>
                    <a:pt x="315171" y="373931"/>
                    <a:pt x="324667" y="384021"/>
                  </a:cubicBezTo>
                  <a:lnTo>
                    <a:pt x="398859" y="458213"/>
                  </a:lnTo>
                  <a:cubicBezTo>
                    <a:pt x="414885" y="474238"/>
                    <a:pt x="441594" y="474238"/>
                    <a:pt x="457619" y="458213"/>
                  </a:cubicBezTo>
                  <a:cubicBezTo>
                    <a:pt x="473645" y="442187"/>
                    <a:pt x="473645" y="415478"/>
                    <a:pt x="457619" y="399453"/>
                  </a:cubicBezTo>
                  <a:lnTo>
                    <a:pt x="384021" y="325261"/>
                  </a:lnTo>
                  <a:close/>
                  <a:moveTo>
                    <a:pt x="179251" y="321699"/>
                  </a:moveTo>
                  <a:cubicBezTo>
                    <a:pt x="100311" y="321699"/>
                    <a:pt x="36802" y="258191"/>
                    <a:pt x="36802" y="179251"/>
                  </a:cubicBezTo>
                  <a:cubicBezTo>
                    <a:pt x="36802" y="100311"/>
                    <a:pt x="100311" y="36802"/>
                    <a:pt x="179251" y="36802"/>
                  </a:cubicBezTo>
                  <a:cubicBezTo>
                    <a:pt x="258191" y="36802"/>
                    <a:pt x="321699" y="100311"/>
                    <a:pt x="321699" y="179251"/>
                  </a:cubicBezTo>
                  <a:cubicBezTo>
                    <a:pt x="321699" y="257598"/>
                    <a:pt x="257598" y="321699"/>
                    <a:pt x="179251" y="321699"/>
                  </a:cubicBezTo>
                  <a:close/>
                </a:path>
              </a:pathLst>
            </a:custGeom>
            <a:solidFill>
              <a:srgbClr val="A2B969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Freeform: Shape 76">
              <a:extLst>
                <a:ext uri="{FF2B5EF4-FFF2-40B4-BE49-F238E27FC236}">
                  <a16:creationId xmlns:a16="http://schemas.microsoft.com/office/drawing/2014/main" id="{3B3F52D0-2B8B-4BD2-ACA1-DD4C8B807EF5}"/>
                </a:ext>
              </a:extLst>
            </p:cNvPr>
            <p:cNvSpPr/>
            <p:nvPr/>
          </p:nvSpPr>
          <p:spPr>
            <a:xfrm>
              <a:off x="1902591" y="3883352"/>
              <a:ext cx="255813" cy="187784"/>
            </a:xfrm>
            <a:custGeom>
              <a:avLst/>
              <a:gdLst>
                <a:gd name="connsiteX0" fmla="*/ 255220 w 255813"/>
                <a:gd name="connsiteY0" fmla="*/ 82135 h 187784"/>
                <a:gd name="connsiteX1" fmla="*/ 221389 w 255813"/>
                <a:gd name="connsiteY1" fmla="*/ 82135 h 187784"/>
                <a:gd name="connsiteX2" fmla="*/ 213673 w 255813"/>
                <a:gd name="connsiteY2" fmla="*/ 86884 h 187784"/>
                <a:gd name="connsiteX3" fmla="*/ 191118 w 255813"/>
                <a:gd name="connsiteY3" fmla="*/ 111219 h 187784"/>
                <a:gd name="connsiteX4" fmla="*/ 172125 w 255813"/>
                <a:gd name="connsiteY4" fmla="*/ 45336 h 187784"/>
                <a:gd name="connsiteX5" fmla="*/ 159067 w 255813"/>
                <a:gd name="connsiteY5" fmla="*/ 38214 h 187784"/>
                <a:gd name="connsiteX6" fmla="*/ 151945 w 255813"/>
                <a:gd name="connsiteY6" fmla="*/ 44743 h 187784"/>
                <a:gd name="connsiteX7" fmla="*/ 116333 w 255813"/>
                <a:gd name="connsiteY7" fmla="*/ 139115 h 187784"/>
                <a:gd name="connsiteX8" fmla="*/ 91998 w 255813"/>
                <a:gd name="connsiteY8" fmla="*/ 8537 h 187784"/>
                <a:gd name="connsiteX9" fmla="*/ 80127 w 255813"/>
                <a:gd name="connsiteY9" fmla="*/ 227 h 187784"/>
                <a:gd name="connsiteX10" fmla="*/ 71818 w 255813"/>
                <a:gd name="connsiteY10" fmla="*/ 7350 h 187784"/>
                <a:gd name="connsiteX11" fmla="*/ 46296 w 255813"/>
                <a:gd name="connsiteY11" fmla="*/ 82135 h 187784"/>
                <a:gd name="connsiteX12" fmla="*/ 0 w 255813"/>
                <a:gd name="connsiteY12" fmla="*/ 82135 h 187784"/>
                <a:gd name="connsiteX13" fmla="*/ 0 w 255813"/>
                <a:gd name="connsiteY13" fmla="*/ 105877 h 187784"/>
                <a:gd name="connsiteX14" fmla="*/ 54012 w 255813"/>
                <a:gd name="connsiteY14" fmla="*/ 105877 h 187784"/>
                <a:gd name="connsiteX15" fmla="*/ 64102 w 255813"/>
                <a:gd name="connsiteY15" fmla="*/ 96974 h 187784"/>
                <a:gd name="connsiteX16" fmla="*/ 78940 w 255813"/>
                <a:gd name="connsiteY16" fmla="*/ 51865 h 187784"/>
                <a:gd name="connsiteX17" fmla="*/ 102682 w 255813"/>
                <a:gd name="connsiteY17" fmla="*/ 179475 h 187784"/>
                <a:gd name="connsiteX18" fmla="*/ 112178 w 255813"/>
                <a:gd name="connsiteY18" fmla="*/ 187785 h 187784"/>
                <a:gd name="connsiteX19" fmla="*/ 113365 w 255813"/>
                <a:gd name="connsiteY19" fmla="*/ 187785 h 187784"/>
                <a:gd name="connsiteX20" fmla="*/ 123455 w 255813"/>
                <a:gd name="connsiteY20" fmla="*/ 181256 h 187784"/>
                <a:gd name="connsiteX21" fmla="*/ 161442 w 255813"/>
                <a:gd name="connsiteY21" fmla="*/ 81542 h 187784"/>
                <a:gd name="connsiteX22" fmla="*/ 176874 w 255813"/>
                <a:gd name="connsiteY22" fmla="*/ 134960 h 187784"/>
                <a:gd name="connsiteX23" fmla="*/ 189931 w 255813"/>
                <a:gd name="connsiteY23" fmla="*/ 142082 h 187784"/>
                <a:gd name="connsiteX24" fmla="*/ 194680 w 255813"/>
                <a:gd name="connsiteY24" fmla="*/ 139115 h 187784"/>
                <a:gd name="connsiteX25" fmla="*/ 226731 w 255813"/>
                <a:gd name="connsiteY25" fmla="*/ 105877 h 187784"/>
                <a:gd name="connsiteX26" fmla="*/ 255814 w 255813"/>
                <a:gd name="connsiteY26" fmla="*/ 105877 h 187784"/>
                <a:gd name="connsiteX27" fmla="*/ 255814 w 255813"/>
                <a:gd name="connsiteY27" fmla="*/ 82135 h 18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5813" h="187784">
                  <a:moveTo>
                    <a:pt x="255220" y="82135"/>
                  </a:moveTo>
                  <a:lnTo>
                    <a:pt x="221389" y="82135"/>
                  </a:lnTo>
                  <a:cubicBezTo>
                    <a:pt x="218421" y="82729"/>
                    <a:pt x="215453" y="84509"/>
                    <a:pt x="213673" y="86884"/>
                  </a:cubicBezTo>
                  <a:lnTo>
                    <a:pt x="191118" y="111219"/>
                  </a:lnTo>
                  <a:lnTo>
                    <a:pt x="172125" y="45336"/>
                  </a:lnTo>
                  <a:cubicBezTo>
                    <a:pt x="170345" y="39994"/>
                    <a:pt x="164409" y="36433"/>
                    <a:pt x="159067" y="38214"/>
                  </a:cubicBezTo>
                  <a:cubicBezTo>
                    <a:pt x="156100" y="39401"/>
                    <a:pt x="153132" y="41181"/>
                    <a:pt x="151945" y="44743"/>
                  </a:cubicBezTo>
                  <a:lnTo>
                    <a:pt x="116333" y="139115"/>
                  </a:lnTo>
                  <a:lnTo>
                    <a:pt x="91998" y="8537"/>
                  </a:lnTo>
                  <a:cubicBezTo>
                    <a:pt x="90811" y="2602"/>
                    <a:pt x="85469" y="-960"/>
                    <a:pt x="80127" y="227"/>
                  </a:cubicBezTo>
                  <a:cubicBezTo>
                    <a:pt x="76566" y="821"/>
                    <a:pt x="73598" y="3789"/>
                    <a:pt x="71818" y="7350"/>
                  </a:cubicBezTo>
                  <a:lnTo>
                    <a:pt x="46296" y="82135"/>
                  </a:lnTo>
                  <a:lnTo>
                    <a:pt x="0" y="82135"/>
                  </a:lnTo>
                  <a:lnTo>
                    <a:pt x="0" y="105877"/>
                  </a:lnTo>
                  <a:lnTo>
                    <a:pt x="54012" y="105877"/>
                  </a:lnTo>
                  <a:cubicBezTo>
                    <a:pt x="58760" y="105283"/>
                    <a:pt x="62915" y="101722"/>
                    <a:pt x="64102" y="96974"/>
                  </a:cubicBezTo>
                  <a:lnTo>
                    <a:pt x="78940" y="51865"/>
                  </a:lnTo>
                  <a:lnTo>
                    <a:pt x="102682" y="179475"/>
                  </a:lnTo>
                  <a:cubicBezTo>
                    <a:pt x="103275" y="184223"/>
                    <a:pt x="107430" y="187785"/>
                    <a:pt x="112178" y="187785"/>
                  </a:cubicBezTo>
                  <a:lnTo>
                    <a:pt x="113365" y="187785"/>
                  </a:lnTo>
                  <a:cubicBezTo>
                    <a:pt x="117520" y="187785"/>
                    <a:pt x="121675" y="185411"/>
                    <a:pt x="123455" y="181256"/>
                  </a:cubicBezTo>
                  <a:lnTo>
                    <a:pt x="161442" y="81542"/>
                  </a:lnTo>
                  <a:lnTo>
                    <a:pt x="176874" y="134960"/>
                  </a:lnTo>
                  <a:cubicBezTo>
                    <a:pt x="178654" y="140302"/>
                    <a:pt x="183996" y="143863"/>
                    <a:pt x="189931" y="142082"/>
                  </a:cubicBezTo>
                  <a:cubicBezTo>
                    <a:pt x="191712" y="141489"/>
                    <a:pt x="193493" y="140302"/>
                    <a:pt x="194680" y="139115"/>
                  </a:cubicBezTo>
                  <a:lnTo>
                    <a:pt x="226731" y="105877"/>
                  </a:lnTo>
                  <a:lnTo>
                    <a:pt x="255814" y="105877"/>
                  </a:lnTo>
                  <a:lnTo>
                    <a:pt x="255814" y="82135"/>
                  </a:lnTo>
                  <a:close/>
                </a:path>
              </a:pathLst>
            </a:custGeom>
            <a:solidFill>
              <a:srgbClr val="A2B969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8" name="Graphic 7" descr="Stopwatch">
            <a:extLst>
              <a:ext uri="{FF2B5EF4-FFF2-40B4-BE49-F238E27FC236}">
                <a16:creationId xmlns:a16="http://schemas.microsoft.com/office/drawing/2014/main" id="{A9C9974A-4A42-4F56-AD21-D6529D275D3D}"/>
              </a:ext>
            </a:extLst>
          </p:cNvPr>
          <p:cNvGrpSpPr/>
          <p:nvPr/>
        </p:nvGrpSpPr>
        <p:grpSpPr>
          <a:xfrm>
            <a:off x="3453599" y="3978237"/>
            <a:ext cx="569794" cy="569794"/>
            <a:chOff x="3451874" y="3232356"/>
            <a:chExt cx="569794" cy="569794"/>
          </a:xfrm>
        </p:grpSpPr>
        <p:sp>
          <p:nvSpPr>
            <p:cNvPr id="39" name="Freeform: Shape 78">
              <a:extLst>
                <a:ext uri="{FF2B5EF4-FFF2-40B4-BE49-F238E27FC236}">
                  <a16:creationId xmlns:a16="http://schemas.microsoft.com/office/drawing/2014/main" id="{33798A45-F101-4C9E-B222-614BC01E888F}"/>
                </a:ext>
              </a:extLst>
            </p:cNvPr>
            <p:cNvSpPr/>
            <p:nvPr/>
          </p:nvSpPr>
          <p:spPr>
            <a:xfrm>
              <a:off x="3724900" y="3416351"/>
              <a:ext cx="23741" cy="23741"/>
            </a:xfrm>
            <a:custGeom>
              <a:avLst/>
              <a:gdLst>
                <a:gd name="connsiteX0" fmla="*/ 23741 w 23741"/>
                <a:gd name="connsiteY0" fmla="*/ 11871 h 23741"/>
                <a:gd name="connsiteX1" fmla="*/ 11871 w 23741"/>
                <a:gd name="connsiteY1" fmla="*/ 23741 h 23741"/>
                <a:gd name="connsiteX2" fmla="*/ 0 w 23741"/>
                <a:gd name="connsiteY2" fmla="*/ 11871 h 23741"/>
                <a:gd name="connsiteX3" fmla="*/ 11871 w 23741"/>
                <a:gd name="connsiteY3" fmla="*/ 0 h 23741"/>
                <a:gd name="connsiteX4" fmla="*/ 23741 w 23741"/>
                <a:gd name="connsiteY4" fmla="*/ 11871 h 2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1" h="23741">
                  <a:moveTo>
                    <a:pt x="23741" y="11871"/>
                  </a:moveTo>
                  <a:cubicBezTo>
                    <a:pt x="23741" y="18427"/>
                    <a:pt x="18427" y="23741"/>
                    <a:pt x="11871" y="23741"/>
                  </a:cubicBezTo>
                  <a:cubicBezTo>
                    <a:pt x="5315" y="23741"/>
                    <a:pt x="0" y="18427"/>
                    <a:pt x="0" y="11871"/>
                  </a:cubicBezTo>
                  <a:cubicBezTo>
                    <a:pt x="0" y="5315"/>
                    <a:pt x="5315" y="0"/>
                    <a:pt x="11871" y="0"/>
                  </a:cubicBezTo>
                  <a:cubicBezTo>
                    <a:pt x="18427" y="0"/>
                    <a:pt x="23741" y="5315"/>
                    <a:pt x="23741" y="11871"/>
                  </a:cubicBezTo>
                  <a:close/>
                </a:path>
              </a:pathLst>
            </a:custGeom>
            <a:solidFill>
              <a:srgbClr val="FFCC4C">
                <a:lumMod val="5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Freeform: Shape 79">
              <a:extLst>
                <a:ext uri="{FF2B5EF4-FFF2-40B4-BE49-F238E27FC236}">
                  <a16:creationId xmlns:a16="http://schemas.microsoft.com/office/drawing/2014/main" id="{018E2461-4B07-4310-B851-8CA28977E49B}"/>
                </a:ext>
              </a:extLst>
            </p:cNvPr>
            <p:cNvSpPr/>
            <p:nvPr/>
          </p:nvSpPr>
          <p:spPr>
            <a:xfrm>
              <a:off x="3724900" y="3653766"/>
              <a:ext cx="23741" cy="23741"/>
            </a:xfrm>
            <a:custGeom>
              <a:avLst/>
              <a:gdLst>
                <a:gd name="connsiteX0" fmla="*/ 23741 w 23741"/>
                <a:gd name="connsiteY0" fmla="*/ 11871 h 23741"/>
                <a:gd name="connsiteX1" fmla="*/ 11871 w 23741"/>
                <a:gd name="connsiteY1" fmla="*/ 23741 h 23741"/>
                <a:gd name="connsiteX2" fmla="*/ 0 w 23741"/>
                <a:gd name="connsiteY2" fmla="*/ 11871 h 23741"/>
                <a:gd name="connsiteX3" fmla="*/ 11871 w 23741"/>
                <a:gd name="connsiteY3" fmla="*/ 0 h 23741"/>
                <a:gd name="connsiteX4" fmla="*/ 23741 w 23741"/>
                <a:gd name="connsiteY4" fmla="*/ 11871 h 2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1" h="23741">
                  <a:moveTo>
                    <a:pt x="23741" y="11871"/>
                  </a:moveTo>
                  <a:cubicBezTo>
                    <a:pt x="23741" y="18427"/>
                    <a:pt x="18427" y="23741"/>
                    <a:pt x="11871" y="23741"/>
                  </a:cubicBezTo>
                  <a:cubicBezTo>
                    <a:pt x="5315" y="23741"/>
                    <a:pt x="0" y="18427"/>
                    <a:pt x="0" y="11871"/>
                  </a:cubicBezTo>
                  <a:cubicBezTo>
                    <a:pt x="0" y="5315"/>
                    <a:pt x="5315" y="0"/>
                    <a:pt x="11871" y="0"/>
                  </a:cubicBezTo>
                  <a:cubicBezTo>
                    <a:pt x="18427" y="0"/>
                    <a:pt x="23741" y="5315"/>
                    <a:pt x="23741" y="11871"/>
                  </a:cubicBezTo>
                  <a:close/>
                </a:path>
              </a:pathLst>
            </a:custGeom>
            <a:solidFill>
              <a:srgbClr val="FFCC4C">
                <a:lumMod val="5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1" name="Freeform: Shape 80">
              <a:extLst>
                <a:ext uri="{FF2B5EF4-FFF2-40B4-BE49-F238E27FC236}">
                  <a16:creationId xmlns:a16="http://schemas.microsoft.com/office/drawing/2014/main" id="{F6F22645-2A6A-43CB-B613-841C0A0DA531}"/>
                </a:ext>
              </a:extLst>
            </p:cNvPr>
            <p:cNvSpPr/>
            <p:nvPr/>
          </p:nvSpPr>
          <p:spPr>
            <a:xfrm>
              <a:off x="3843607" y="3529123"/>
              <a:ext cx="23741" cy="23741"/>
            </a:xfrm>
            <a:custGeom>
              <a:avLst/>
              <a:gdLst>
                <a:gd name="connsiteX0" fmla="*/ 23741 w 23741"/>
                <a:gd name="connsiteY0" fmla="*/ 11871 h 23741"/>
                <a:gd name="connsiteX1" fmla="*/ 11871 w 23741"/>
                <a:gd name="connsiteY1" fmla="*/ 23741 h 23741"/>
                <a:gd name="connsiteX2" fmla="*/ 0 w 23741"/>
                <a:gd name="connsiteY2" fmla="*/ 11871 h 23741"/>
                <a:gd name="connsiteX3" fmla="*/ 11871 w 23741"/>
                <a:gd name="connsiteY3" fmla="*/ 0 h 23741"/>
                <a:gd name="connsiteX4" fmla="*/ 23741 w 23741"/>
                <a:gd name="connsiteY4" fmla="*/ 11871 h 2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1" h="23741">
                  <a:moveTo>
                    <a:pt x="23741" y="11871"/>
                  </a:moveTo>
                  <a:cubicBezTo>
                    <a:pt x="23741" y="18427"/>
                    <a:pt x="18427" y="23741"/>
                    <a:pt x="11871" y="23741"/>
                  </a:cubicBezTo>
                  <a:cubicBezTo>
                    <a:pt x="5315" y="23741"/>
                    <a:pt x="0" y="18427"/>
                    <a:pt x="0" y="11871"/>
                  </a:cubicBezTo>
                  <a:cubicBezTo>
                    <a:pt x="0" y="5315"/>
                    <a:pt x="5315" y="0"/>
                    <a:pt x="11871" y="0"/>
                  </a:cubicBezTo>
                  <a:cubicBezTo>
                    <a:pt x="18427" y="0"/>
                    <a:pt x="23741" y="5315"/>
                    <a:pt x="23741" y="11871"/>
                  </a:cubicBezTo>
                  <a:close/>
                </a:path>
              </a:pathLst>
            </a:custGeom>
            <a:solidFill>
              <a:srgbClr val="FFCC4C">
                <a:lumMod val="5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Freeform: Shape 81">
              <a:extLst>
                <a:ext uri="{FF2B5EF4-FFF2-40B4-BE49-F238E27FC236}">
                  <a16:creationId xmlns:a16="http://schemas.microsoft.com/office/drawing/2014/main" id="{776C60D0-5F1F-4CD7-BBAF-33292CB37CD9}"/>
                </a:ext>
              </a:extLst>
            </p:cNvPr>
            <p:cNvSpPr/>
            <p:nvPr/>
          </p:nvSpPr>
          <p:spPr>
            <a:xfrm>
              <a:off x="3606193" y="3529123"/>
              <a:ext cx="23741" cy="23741"/>
            </a:xfrm>
            <a:custGeom>
              <a:avLst/>
              <a:gdLst>
                <a:gd name="connsiteX0" fmla="*/ 23741 w 23741"/>
                <a:gd name="connsiteY0" fmla="*/ 11871 h 23741"/>
                <a:gd name="connsiteX1" fmla="*/ 11871 w 23741"/>
                <a:gd name="connsiteY1" fmla="*/ 23741 h 23741"/>
                <a:gd name="connsiteX2" fmla="*/ 0 w 23741"/>
                <a:gd name="connsiteY2" fmla="*/ 11871 h 23741"/>
                <a:gd name="connsiteX3" fmla="*/ 11871 w 23741"/>
                <a:gd name="connsiteY3" fmla="*/ 0 h 23741"/>
                <a:gd name="connsiteX4" fmla="*/ 23741 w 23741"/>
                <a:gd name="connsiteY4" fmla="*/ 11871 h 2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1" h="23741">
                  <a:moveTo>
                    <a:pt x="23741" y="11871"/>
                  </a:moveTo>
                  <a:cubicBezTo>
                    <a:pt x="23741" y="18427"/>
                    <a:pt x="18427" y="23741"/>
                    <a:pt x="11871" y="23741"/>
                  </a:cubicBezTo>
                  <a:cubicBezTo>
                    <a:pt x="5315" y="23741"/>
                    <a:pt x="0" y="18427"/>
                    <a:pt x="0" y="11871"/>
                  </a:cubicBezTo>
                  <a:cubicBezTo>
                    <a:pt x="0" y="5315"/>
                    <a:pt x="5315" y="0"/>
                    <a:pt x="11871" y="0"/>
                  </a:cubicBezTo>
                  <a:cubicBezTo>
                    <a:pt x="18427" y="0"/>
                    <a:pt x="23741" y="5315"/>
                    <a:pt x="23741" y="11871"/>
                  </a:cubicBezTo>
                  <a:close/>
                </a:path>
              </a:pathLst>
            </a:custGeom>
            <a:solidFill>
              <a:srgbClr val="FFCC4C">
                <a:lumMod val="5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Freeform: Shape 82">
              <a:extLst>
                <a:ext uri="{FF2B5EF4-FFF2-40B4-BE49-F238E27FC236}">
                  <a16:creationId xmlns:a16="http://schemas.microsoft.com/office/drawing/2014/main" id="{790525BE-2184-4475-A27A-D61B5D975CE7}"/>
                </a:ext>
              </a:extLst>
            </p:cNvPr>
            <p:cNvSpPr/>
            <p:nvPr/>
          </p:nvSpPr>
          <p:spPr>
            <a:xfrm>
              <a:off x="3724900" y="3457899"/>
              <a:ext cx="78940" cy="150164"/>
            </a:xfrm>
            <a:custGeom>
              <a:avLst/>
              <a:gdLst>
                <a:gd name="connsiteX0" fmla="*/ 23741 w 78940"/>
                <a:gd name="connsiteY0" fmla="*/ 0 h 150164"/>
                <a:gd name="connsiteX1" fmla="*/ 0 w 78940"/>
                <a:gd name="connsiteY1" fmla="*/ 0 h 150164"/>
                <a:gd name="connsiteX2" fmla="*/ 0 w 78940"/>
                <a:gd name="connsiteY2" fmla="*/ 83095 h 150164"/>
                <a:gd name="connsiteX3" fmla="*/ 3561 w 78940"/>
                <a:gd name="connsiteY3" fmla="*/ 91404 h 150164"/>
                <a:gd name="connsiteX4" fmla="*/ 62321 w 78940"/>
                <a:gd name="connsiteY4" fmla="*/ 150164 h 150164"/>
                <a:gd name="connsiteX5" fmla="*/ 78940 w 78940"/>
                <a:gd name="connsiteY5" fmla="*/ 133545 h 150164"/>
                <a:gd name="connsiteX6" fmla="*/ 23741 w 78940"/>
                <a:gd name="connsiteY6" fmla="*/ 78347 h 150164"/>
                <a:gd name="connsiteX7" fmla="*/ 23741 w 78940"/>
                <a:gd name="connsiteY7" fmla="*/ 0 h 15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40" h="150164">
                  <a:moveTo>
                    <a:pt x="23741" y="0"/>
                  </a:moveTo>
                  <a:lnTo>
                    <a:pt x="0" y="0"/>
                  </a:lnTo>
                  <a:lnTo>
                    <a:pt x="0" y="83095"/>
                  </a:lnTo>
                  <a:cubicBezTo>
                    <a:pt x="0" y="86063"/>
                    <a:pt x="1187" y="89030"/>
                    <a:pt x="3561" y="91404"/>
                  </a:cubicBezTo>
                  <a:lnTo>
                    <a:pt x="62321" y="150164"/>
                  </a:lnTo>
                  <a:lnTo>
                    <a:pt x="78940" y="133545"/>
                  </a:lnTo>
                  <a:lnTo>
                    <a:pt x="23741" y="78347"/>
                  </a:lnTo>
                  <a:lnTo>
                    <a:pt x="23741" y="0"/>
                  </a:lnTo>
                  <a:close/>
                </a:path>
              </a:pathLst>
            </a:custGeom>
            <a:solidFill>
              <a:srgbClr val="FFCC4C">
                <a:lumMod val="5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4" name="Freeform: Shape 83">
              <a:extLst>
                <a:ext uri="{FF2B5EF4-FFF2-40B4-BE49-F238E27FC236}">
                  <a16:creationId xmlns:a16="http://schemas.microsoft.com/office/drawing/2014/main" id="{9339B17E-A1BB-4A3B-B4BB-394044F47CDD}"/>
                </a:ext>
              </a:extLst>
            </p:cNvPr>
            <p:cNvSpPr/>
            <p:nvPr/>
          </p:nvSpPr>
          <p:spPr>
            <a:xfrm>
              <a:off x="3535150" y="3285774"/>
              <a:ext cx="403957" cy="462633"/>
            </a:xfrm>
            <a:custGeom>
              <a:avLst/>
              <a:gdLst>
                <a:gd name="connsiteX0" fmla="*/ 201621 w 403957"/>
                <a:gd name="connsiteY0" fmla="*/ 427346 h 462633"/>
                <a:gd name="connsiteX1" fmla="*/ 35431 w 403957"/>
                <a:gd name="connsiteY1" fmla="*/ 261156 h 462633"/>
                <a:gd name="connsiteX2" fmla="*/ 201621 w 403957"/>
                <a:gd name="connsiteY2" fmla="*/ 94966 h 462633"/>
                <a:gd name="connsiteX3" fmla="*/ 367811 w 403957"/>
                <a:gd name="connsiteY3" fmla="*/ 261156 h 462633"/>
                <a:gd name="connsiteX4" fmla="*/ 201621 w 403957"/>
                <a:gd name="connsiteY4" fmla="*/ 427346 h 462633"/>
                <a:gd name="connsiteX5" fmla="*/ 201621 w 403957"/>
                <a:gd name="connsiteY5" fmla="*/ 427346 h 462633"/>
                <a:gd name="connsiteX6" fmla="*/ 342288 w 403957"/>
                <a:gd name="connsiteY6" fmla="*/ 116333 h 462633"/>
                <a:gd name="connsiteX7" fmla="*/ 360095 w 403957"/>
                <a:gd name="connsiteY7" fmla="*/ 98527 h 462633"/>
                <a:gd name="connsiteX8" fmla="*/ 359501 w 403957"/>
                <a:gd name="connsiteY8" fmla="*/ 73598 h 462633"/>
                <a:gd name="connsiteX9" fmla="*/ 334573 w 403957"/>
                <a:gd name="connsiteY9" fmla="*/ 73005 h 462633"/>
                <a:gd name="connsiteX10" fmla="*/ 314392 w 403957"/>
                <a:gd name="connsiteY10" fmla="*/ 93779 h 462633"/>
                <a:gd name="connsiteX11" fmla="*/ 219427 w 403957"/>
                <a:gd name="connsiteY11" fmla="*/ 60541 h 462633"/>
                <a:gd name="connsiteX12" fmla="*/ 219427 w 403957"/>
                <a:gd name="connsiteY12" fmla="*/ 35612 h 462633"/>
                <a:gd name="connsiteX13" fmla="*/ 272845 w 403957"/>
                <a:gd name="connsiteY13" fmla="*/ 35612 h 462633"/>
                <a:gd name="connsiteX14" fmla="*/ 272845 w 403957"/>
                <a:gd name="connsiteY14" fmla="*/ 0 h 462633"/>
                <a:gd name="connsiteX15" fmla="*/ 130396 w 403957"/>
                <a:gd name="connsiteY15" fmla="*/ 0 h 462633"/>
                <a:gd name="connsiteX16" fmla="*/ 130396 w 403957"/>
                <a:gd name="connsiteY16" fmla="*/ 35612 h 462633"/>
                <a:gd name="connsiteX17" fmla="*/ 183815 w 403957"/>
                <a:gd name="connsiteY17" fmla="*/ 35612 h 462633"/>
                <a:gd name="connsiteX18" fmla="*/ 183815 w 403957"/>
                <a:gd name="connsiteY18" fmla="*/ 59947 h 462633"/>
                <a:gd name="connsiteX19" fmla="*/ 1599 w 403957"/>
                <a:gd name="connsiteY19" fmla="*/ 235634 h 462633"/>
                <a:gd name="connsiteX20" fmla="*/ 134551 w 403957"/>
                <a:gd name="connsiteY20" fmla="*/ 451087 h 462633"/>
                <a:gd name="connsiteX21" fmla="*/ 373746 w 403957"/>
                <a:gd name="connsiteY21" fmla="*/ 367398 h 462633"/>
                <a:gd name="connsiteX22" fmla="*/ 342288 w 403957"/>
                <a:gd name="connsiteY22" fmla="*/ 116333 h 462633"/>
                <a:gd name="connsiteX23" fmla="*/ 342288 w 403957"/>
                <a:gd name="connsiteY23" fmla="*/ 116333 h 46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3957" h="462633">
                  <a:moveTo>
                    <a:pt x="201621" y="427346"/>
                  </a:moveTo>
                  <a:cubicBezTo>
                    <a:pt x="109623" y="427346"/>
                    <a:pt x="35431" y="353154"/>
                    <a:pt x="35431" y="261156"/>
                  </a:cubicBezTo>
                  <a:cubicBezTo>
                    <a:pt x="35431" y="169158"/>
                    <a:pt x="109623" y="94966"/>
                    <a:pt x="201621" y="94966"/>
                  </a:cubicBezTo>
                  <a:cubicBezTo>
                    <a:pt x="293619" y="94966"/>
                    <a:pt x="367811" y="169158"/>
                    <a:pt x="367811" y="261156"/>
                  </a:cubicBezTo>
                  <a:cubicBezTo>
                    <a:pt x="367811" y="353154"/>
                    <a:pt x="293619" y="427346"/>
                    <a:pt x="201621" y="427346"/>
                  </a:cubicBezTo>
                  <a:lnTo>
                    <a:pt x="201621" y="427346"/>
                  </a:lnTo>
                  <a:close/>
                  <a:moveTo>
                    <a:pt x="342288" y="116333"/>
                  </a:moveTo>
                  <a:lnTo>
                    <a:pt x="360095" y="98527"/>
                  </a:lnTo>
                  <a:cubicBezTo>
                    <a:pt x="366623" y="91404"/>
                    <a:pt x="366623" y="80721"/>
                    <a:pt x="359501" y="73598"/>
                  </a:cubicBezTo>
                  <a:cubicBezTo>
                    <a:pt x="352972" y="67070"/>
                    <a:pt x="341695" y="66476"/>
                    <a:pt x="334573" y="73005"/>
                  </a:cubicBezTo>
                  <a:lnTo>
                    <a:pt x="314392" y="93779"/>
                  </a:lnTo>
                  <a:cubicBezTo>
                    <a:pt x="285903" y="74785"/>
                    <a:pt x="253258" y="62915"/>
                    <a:pt x="219427" y="60541"/>
                  </a:cubicBezTo>
                  <a:lnTo>
                    <a:pt x="219427" y="35612"/>
                  </a:lnTo>
                  <a:lnTo>
                    <a:pt x="272845" y="35612"/>
                  </a:lnTo>
                  <a:lnTo>
                    <a:pt x="272845" y="0"/>
                  </a:lnTo>
                  <a:lnTo>
                    <a:pt x="130396" y="0"/>
                  </a:lnTo>
                  <a:lnTo>
                    <a:pt x="130396" y="35612"/>
                  </a:lnTo>
                  <a:lnTo>
                    <a:pt x="183815" y="35612"/>
                  </a:lnTo>
                  <a:lnTo>
                    <a:pt x="183815" y="59947"/>
                  </a:lnTo>
                  <a:cubicBezTo>
                    <a:pt x="89442" y="68257"/>
                    <a:pt x="13470" y="141261"/>
                    <a:pt x="1599" y="235634"/>
                  </a:cubicBezTo>
                  <a:cubicBezTo>
                    <a:pt x="-10272" y="330006"/>
                    <a:pt x="44927" y="419630"/>
                    <a:pt x="134551" y="451087"/>
                  </a:cubicBezTo>
                  <a:cubicBezTo>
                    <a:pt x="224175" y="482544"/>
                    <a:pt x="323295" y="448119"/>
                    <a:pt x="373746" y="367398"/>
                  </a:cubicBezTo>
                  <a:cubicBezTo>
                    <a:pt x="424196" y="286678"/>
                    <a:pt x="409952" y="182215"/>
                    <a:pt x="342288" y="116333"/>
                  </a:cubicBezTo>
                  <a:lnTo>
                    <a:pt x="342288" y="116333"/>
                  </a:lnTo>
                  <a:close/>
                </a:path>
              </a:pathLst>
            </a:custGeom>
            <a:solidFill>
              <a:srgbClr val="FFCC4C">
                <a:lumMod val="50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5" name="Graphic 11" descr="Database">
            <a:extLst>
              <a:ext uri="{FF2B5EF4-FFF2-40B4-BE49-F238E27FC236}">
                <a16:creationId xmlns:a16="http://schemas.microsoft.com/office/drawing/2014/main" id="{B4B61F6D-7EFC-4949-A9D1-6D54727161A3}"/>
              </a:ext>
            </a:extLst>
          </p:cNvPr>
          <p:cNvGrpSpPr/>
          <p:nvPr/>
        </p:nvGrpSpPr>
        <p:grpSpPr>
          <a:xfrm>
            <a:off x="5220235" y="3554034"/>
            <a:ext cx="332379" cy="451086"/>
            <a:chOff x="5195361" y="2808153"/>
            <a:chExt cx="332379" cy="451086"/>
          </a:xfrm>
          <a:solidFill>
            <a:srgbClr val="13A1D9"/>
          </a:solidFill>
        </p:grpSpPr>
        <p:sp>
          <p:nvSpPr>
            <p:cNvPr id="46" name="Freeform: Shape 85">
              <a:extLst>
                <a:ext uri="{FF2B5EF4-FFF2-40B4-BE49-F238E27FC236}">
                  <a16:creationId xmlns:a16="http://schemas.microsoft.com/office/drawing/2014/main" id="{B91C477F-C66A-4D99-A4EB-AB5136E22FB0}"/>
                </a:ext>
              </a:extLst>
            </p:cNvPr>
            <p:cNvSpPr/>
            <p:nvPr/>
          </p:nvSpPr>
          <p:spPr>
            <a:xfrm>
              <a:off x="5195361" y="2808153"/>
              <a:ext cx="332379" cy="94965"/>
            </a:xfrm>
            <a:custGeom>
              <a:avLst/>
              <a:gdLst>
                <a:gd name="connsiteX0" fmla="*/ 332380 w 332379"/>
                <a:gd name="connsiteY0" fmla="*/ 47483 h 94965"/>
                <a:gd name="connsiteX1" fmla="*/ 166190 w 332379"/>
                <a:gd name="connsiteY1" fmla="*/ 94966 h 94965"/>
                <a:gd name="connsiteX2" fmla="*/ 0 w 332379"/>
                <a:gd name="connsiteY2" fmla="*/ 47483 h 94965"/>
                <a:gd name="connsiteX3" fmla="*/ 166190 w 332379"/>
                <a:gd name="connsiteY3" fmla="*/ 0 h 94965"/>
                <a:gd name="connsiteX4" fmla="*/ 332380 w 332379"/>
                <a:gd name="connsiteY4" fmla="*/ 47483 h 9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9" h="94965">
                  <a:moveTo>
                    <a:pt x="332380" y="47483"/>
                  </a:moveTo>
                  <a:cubicBezTo>
                    <a:pt x="332380" y="73707"/>
                    <a:pt x="257974" y="94966"/>
                    <a:pt x="166190" y="94966"/>
                  </a:cubicBezTo>
                  <a:cubicBezTo>
                    <a:pt x="74406" y="94966"/>
                    <a:pt x="0" y="73707"/>
                    <a:pt x="0" y="47483"/>
                  </a:cubicBezTo>
                  <a:cubicBezTo>
                    <a:pt x="0" y="21259"/>
                    <a:pt x="74406" y="0"/>
                    <a:pt x="166190" y="0"/>
                  </a:cubicBezTo>
                  <a:cubicBezTo>
                    <a:pt x="257974" y="0"/>
                    <a:pt x="332380" y="21259"/>
                    <a:pt x="332380" y="47483"/>
                  </a:cubicBezTo>
                  <a:close/>
                </a:path>
              </a:pathLst>
            </a:custGeom>
            <a:solidFill>
              <a:srgbClr val="4CC1EF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Freeform: Shape 86">
              <a:extLst>
                <a:ext uri="{FF2B5EF4-FFF2-40B4-BE49-F238E27FC236}">
                  <a16:creationId xmlns:a16="http://schemas.microsoft.com/office/drawing/2014/main" id="{AC3EDEEC-3092-4C04-9A79-D6184FCCBC8C}"/>
                </a:ext>
              </a:extLst>
            </p:cNvPr>
            <p:cNvSpPr/>
            <p:nvPr/>
          </p:nvSpPr>
          <p:spPr>
            <a:xfrm>
              <a:off x="5195361" y="2879377"/>
              <a:ext cx="332379" cy="142448"/>
            </a:xfrm>
            <a:custGeom>
              <a:avLst/>
              <a:gdLst>
                <a:gd name="connsiteX0" fmla="*/ 284897 w 332379"/>
                <a:gd name="connsiteY0" fmla="*/ 94966 h 142448"/>
                <a:gd name="connsiteX1" fmla="*/ 273026 w 332379"/>
                <a:gd name="connsiteY1" fmla="*/ 83095 h 142448"/>
                <a:gd name="connsiteX2" fmla="*/ 284897 w 332379"/>
                <a:gd name="connsiteY2" fmla="*/ 71224 h 142448"/>
                <a:gd name="connsiteX3" fmla="*/ 296768 w 332379"/>
                <a:gd name="connsiteY3" fmla="*/ 83095 h 142448"/>
                <a:gd name="connsiteX4" fmla="*/ 284897 w 332379"/>
                <a:gd name="connsiteY4" fmla="*/ 94966 h 142448"/>
                <a:gd name="connsiteX5" fmla="*/ 166190 w 332379"/>
                <a:gd name="connsiteY5" fmla="*/ 47483 h 142448"/>
                <a:gd name="connsiteX6" fmla="*/ 0 w 332379"/>
                <a:gd name="connsiteY6" fmla="*/ 0 h 142448"/>
                <a:gd name="connsiteX7" fmla="*/ 0 w 332379"/>
                <a:gd name="connsiteY7" fmla="*/ 94966 h 142448"/>
                <a:gd name="connsiteX8" fmla="*/ 166190 w 332379"/>
                <a:gd name="connsiteY8" fmla="*/ 142449 h 142448"/>
                <a:gd name="connsiteX9" fmla="*/ 332380 w 332379"/>
                <a:gd name="connsiteY9" fmla="*/ 94966 h 142448"/>
                <a:gd name="connsiteX10" fmla="*/ 332380 w 332379"/>
                <a:gd name="connsiteY10" fmla="*/ 0 h 142448"/>
                <a:gd name="connsiteX11" fmla="*/ 166190 w 332379"/>
                <a:gd name="connsiteY11" fmla="*/ 47483 h 14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2379" h="142448">
                  <a:moveTo>
                    <a:pt x="284897" y="94966"/>
                  </a:moveTo>
                  <a:cubicBezTo>
                    <a:pt x="277775" y="94966"/>
                    <a:pt x="273026" y="90217"/>
                    <a:pt x="273026" y="83095"/>
                  </a:cubicBezTo>
                  <a:cubicBezTo>
                    <a:pt x="273026" y="75973"/>
                    <a:pt x="277775" y="71224"/>
                    <a:pt x="284897" y="71224"/>
                  </a:cubicBezTo>
                  <a:cubicBezTo>
                    <a:pt x="292019" y="71224"/>
                    <a:pt x="296768" y="75973"/>
                    <a:pt x="296768" y="83095"/>
                  </a:cubicBezTo>
                  <a:cubicBezTo>
                    <a:pt x="296768" y="90217"/>
                    <a:pt x="292019" y="94966"/>
                    <a:pt x="284897" y="94966"/>
                  </a:cubicBezTo>
                  <a:close/>
                  <a:moveTo>
                    <a:pt x="166190" y="47483"/>
                  </a:moveTo>
                  <a:cubicBezTo>
                    <a:pt x="74785" y="47483"/>
                    <a:pt x="0" y="26116"/>
                    <a:pt x="0" y="0"/>
                  </a:cubicBezTo>
                  <a:lnTo>
                    <a:pt x="0" y="94966"/>
                  </a:lnTo>
                  <a:cubicBezTo>
                    <a:pt x="0" y="121081"/>
                    <a:pt x="74785" y="142449"/>
                    <a:pt x="166190" y="142449"/>
                  </a:cubicBezTo>
                  <a:cubicBezTo>
                    <a:pt x="257594" y="142449"/>
                    <a:pt x="332380" y="121081"/>
                    <a:pt x="332380" y="94966"/>
                  </a:cubicBezTo>
                  <a:lnTo>
                    <a:pt x="332380" y="0"/>
                  </a:lnTo>
                  <a:cubicBezTo>
                    <a:pt x="332380" y="26116"/>
                    <a:pt x="257594" y="47483"/>
                    <a:pt x="166190" y="47483"/>
                  </a:cubicBezTo>
                  <a:close/>
                </a:path>
              </a:pathLst>
            </a:custGeom>
            <a:solidFill>
              <a:srgbClr val="4CC1EF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8" name="Freeform: Shape 87">
              <a:extLst>
                <a:ext uri="{FF2B5EF4-FFF2-40B4-BE49-F238E27FC236}">
                  <a16:creationId xmlns:a16="http://schemas.microsoft.com/office/drawing/2014/main" id="{25B9C37F-30FC-4CC8-8771-E45B3584FAA2}"/>
                </a:ext>
              </a:extLst>
            </p:cNvPr>
            <p:cNvSpPr/>
            <p:nvPr/>
          </p:nvSpPr>
          <p:spPr>
            <a:xfrm>
              <a:off x="5195361" y="2998084"/>
              <a:ext cx="332379" cy="142448"/>
            </a:xfrm>
            <a:custGeom>
              <a:avLst/>
              <a:gdLst>
                <a:gd name="connsiteX0" fmla="*/ 284897 w 332379"/>
                <a:gd name="connsiteY0" fmla="*/ 94966 h 142448"/>
                <a:gd name="connsiteX1" fmla="*/ 273026 w 332379"/>
                <a:gd name="connsiteY1" fmla="*/ 83095 h 142448"/>
                <a:gd name="connsiteX2" fmla="*/ 284897 w 332379"/>
                <a:gd name="connsiteY2" fmla="*/ 71224 h 142448"/>
                <a:gd name="connsiteX3" fmla="*/ 296768 w 332379"/>
                <a:gd name="connsiteY3" fmla="*/ 83095 h 142448"/>
                <a:gd name="connsiteX4" fmla="*/ 284897 w 332379"/>
                <a:gd name="connsiteY4" fmla="*/ 94966 h 142448"/>
                <a:gd name="connsiteX5" fmla="*/ 166190 w 332379"/>
                <a:gd name="connsiteY5" fmla="*/ 47483 h 142448"/>
                <a:gd name="connsiteX6" fmla="*/ 0 w 332379"/>
                <a:gd name="connsiteY6" fmla="*/ 0 h 142448"/>
                <a:gd name="connsiteX7" fmla="*/ 0 w 332379"/>
                <a:gd name="connsiteY7" fmla="*/ 94966 h 142448"/>
                <a:gd name="connsiteX8" fmla="*/ 166190 w 332379"/>
                <a:gd name="connsiteY8" fmla="*/ 142449 h 142448"/>
                <a:gd name="connsiteX9" fmla="*/ 332380 w 332379"/>
                <a:gd name="connsiteY9" fmla="*/ 94966 h 142448"/>
                <a:gd name="connsiteX10" fmla="*/ 332380 w 332379"/>
                <a:gd name="connsiteY10" fmla="*/ 0 h 142448"/>
                <a:gd name="connsiteX11" fmla="*/ 166190 w 332379"/>
                <a:gd name="connsiteY11" fmla="*/ 47483 h 14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2379" h="142448">
                  <a:moveTo>
                    <a:pt x="284897" y="94966"/>
                  </a:moveTo>
                  <a:cubicBezTo>
                    <a:pt x="277775" y="94966"/>
                    <a:pt x="273026" y="90217"/>
                    <a:pt x="273026" y="83095"/>
                  </a:cubicBezTo>
                  <a:cubicBezTo>
                    <a:pt x="273026" y="75973"/>
                    <a:pt x="277775" y="71224"/>
                    <a:pt x="284897" y="71224"/>
                  </a:cubicBezTo>
                  <a:cubicBezTo>
                    <a:pt x="292019" y="71224"/>
                    <a:pt x="296768" y="75973"/>
                    <a:pt x="296768" y="83095"/>
                  </a:cubicBezTo>
                  <a:cubicBezTo>
                    <a:pt x="296768" y="90217"/>
                    <a:pt x="292019" y="94966"/>
                    <a:pt x="284897" y="94966"/>
                  </a:cubicBezTo>
                  <a:close/>
                  <a:moveTo>
                    <a:pt x="166190" y="47483"/>
                  </a:moveTo>
                  <a:cubicBezTo>
                    <a:pt x="74785" y="47483"/>
                    <a:pt x="0" y="26116"/>
                    <a:pt x="0" y="0"/>
                  </a:cubicBezTo>
                  <a:lnTo>
                    <a:pt x="0" y="94966"/>
                  </a:lnTo>
                  <a:cubicBezTo>
                    <a:pt x="0" y="121081"/>
                    <a:pt x="74785" y="142449"/>
                    <a:pt x="166190" y="142449"/>
                  </a:cubicBezTo>
                  <a:cubicBezTo>
                    <a:pt x="257594" y="142449"/>
                    <a:pt x="332380" y="121081"/>
                    <a:pt x="332380" y="94966"/>
                  </a:cubicBezTo>
                  <a:lnTo>
                    <a:pt x="332380" y="0"/>
                  </a:lnTo>
                  <a:cubicBezTo>
                    <a:pt x="332380" y="26116"/>
                    <a:pt x="257594" y="47483"/>
                    <a:pt x="166190" y="47483"/>
                  </a:cubicBezTo>
                  <a:close/>
                </a:path>
              </a:pathLst>
            </a:custGeom>
            <a:solidFill>
              <a:srgbClr val="4CC1EF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9" name="Freeform: Shape 88">
              <a:extLst>
                <a:ext uri="{FF2B5EF4-FFF2-40B4-BE49-F238E27FC236}">
                  <a16:creationId xmlns:a16="http://schemas.microsoft.com/office/drawing/2014/main" id="{B953565B-B4E9-424F-AC69-4483E13D743D}"/>
                </a:ext>
              </a:extLst>
            </p:cNvPr>
            <p:cNvSpPr/>
            <p:nvPr/>
          </p:nvSpPr>
          <p:spPr>
            <a:xfrm>
              <a:off x="5195361" y="3116791"/>
              <a:ext cx="332379" cy="142448"/>
            </a:xfrm>
            <a:custGeom>
              <a:avLst/>
              <a:gdLst>
                <a:gd name="connsiteX0" fmla="*/ 284897 w 332379"/>
                <a:gd name="connsiteY0" fmla="*/ 94966 h 142448"/>
                <a:gd name="connsiteX1" fmla="*/ 273026 w 332379"/>
                <a:gd name="connsiteY1" fmla="*/ 83095 h 142448"/>
                <a:gd name="connsiteX2" fmla="*/ 284897 w 332379"/>
                <a:gd name="connsiteY2" fmla="*/ 71224 h 142448"/>
                <a:gd name="connsiteX3" fmla="*/ 296768 w 332379"/>
                <a:gd name="connsiteY3" fmla="*/ 83095 h 142448"/>
                <a:gd name="connsiteX4" fmla="*/ 284897 w 332379"/>
                <a:gd name="connsiteY4" fmla="*/ 94966 h 142448"/>
                <a:gd name="connsiteX5" fmla="*/ 166190 w 332379"/>
                <a:gd name="connsiteY5" fmla="*/ 47483 h 142448"/>
                <a:gd name="connsiteX6" fmla="*/ 0 w 332379"/>
                <a:gd name="connsiteY6" fmla="*/ 0 h 142448"/>
                <a:gd name="connsiteX7" fmla="*/ 0 w 332379"/>
                <a:gd name="connsiteY7" fmla="*/ 94966 h 142448"/>
                <a:gd name="connsiteX8" fmla="*/ 166190 w 332379"/>
                <a:gd name="connsiteY8" fmla="*/ 142449 h 142448"/>
                <a:gd name="connsiteX9" fmla="*/ 332380 w 332379"/>
                <a:gd name="connsiteY9" fmla="*/ 94966 h 142448"/>
                <a:gd name="connsiteX10" fmla="*/ 332380 w 332379"/>
                <a:gd name="connsiteY10" fmla="*/ 0 h 142448"/>
                <a:gd name="connsiteX11" fmla="*/ 166190 w 332379"/>
                <a:gd name="connsiteY11" fmla="*/ 47483 h 14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2379" h="142448">
                  <a:moveTo>
                    <a:pt x="284897" y="94966"/>
                  </a:moveTo>
                  <a:cubicBezTo>
                    <a:pt x="277775" y="94966"/>
                    <a:pt x="273026" y="90217"/>
                    <a:pt x="273026" y="83095"/>
                  </a:cubicBezTo>
                  <a:cubicBezTo>
                    <a:pt x="273026" y="75973"/>
                    <a:pt x="277775" y="71224"/>
                    <a:pt x="284897" y="71224"/>
                  </a:cubicBezTo>
                  <a:cubicBezTo>
                    <a:pt x="292019" y="71224"/>
                    <a:pt x="296768" y="75973"/>
                    <a:pt x="296768" y="83095"/>
                  </a:cubicBezTo>
                  <a:cubicBezTo>
                    <a:pt x="296768" y="90217"/>
                    <a:pt x="292019" y="94966"/>
                    <a:pt x="284897" y="94966"/>
                  </a:cubicBezTo>
                  <a:close/>
                  <a:moveTo>
                    <a:pt x="166190" y="47483"/>
                  </a:moveTo>
                  <a:cubicBezTo>
                    <a:pt x="74785" y="47483"/>
                    <a:pt x="0" y="26116"/>
                    <a:pt x="0" y="0"/>
                  </a:cubicBezTo>
                  <a:lnTo>
                    <a:pt x="0" y="94966"/>
                  </a:lnTo>
                  <a:cubicBezTo>
                    <a:pt x="0" y="121081"/>
                    <a:pt x="74785" y="142449"/>
                    <a:pt x="166190" y="142449"/>
                  </a:cubicBezTo>
                  <a:cubicBezTo>
                    <a:pt x="257594" y="142449"/>
                    <a:pt x="332380" y="121081"/>
                    <a:pt x="332380" y="94966"/>
                  </a:cubicBezTo>
                  <a:lnTo>
                    <a:pt x="332380" y="0"/>
                  </a:lnTo>
                  <a:cubicBezTo>
                    <a:pt x="332380" y="26116"/>
                    <a:pt x="257594" y="47483"/>
                    <a:pt x="166190" y="47483"/>
                  </a:cubicBezTo>
                  <a:close/>
                </a:path>
              </a:pathLst>
            </a:custGeom>
            <a:solidFill>
              <a:srgbClr val="4CC1EF">
                <a:lumMod val="75000"/>
              </a:srgb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0" name="Graphic 9" descr="Bullseye">
            <a:extLst>
              <a:ext uri="{FF2B5EF4-FFF2-40B4-BE49-F238E27FC236}">
                <a16:creationId xmlns:a16="http://schemas.microsoft.com/office/drawing/2014/main" id="{0D671604-1064-4385-ACC6-74A077597A94}"/>
              </a:ext>
            </a:extLst>
          </p:cNvPr>
          <p:cNvGrpSpPr/>
          <p:nvPr/>
        </p:nvGrpSpPr>
        <p:grpSpPr>
          <a:xfrm>
            <a:off x="6809032" y="2992355"/>
            <a:ext cx="569794" cy="569794"/>
            <a:chOff x="6726290" y="2246474"/>
            <a:chExt cx="569794" cy="569794"/>
          </a:xfrm>
        </p:grpSpPr>
        <p:sp>
          <p:nvSpPr>
            <p:cNvPr id="51" name="Freeform: Shape 90">
              <a:extLst>
                <a:ext uri="{FF2B5EF4-FFF2-40B4-BE49-F238E27FC236}">
                  <a16:creationId xmlns:a16="http://schemas.microsoft.com/office/drawing/2014/main" id="{C3505B40-3A9B-4673-BB0B-4D6E323EB132}"/>
                </a:ext>
              </a:extLst>
            </p:cNvPr>
            <p:cNvSpPr/>
            <p:nvPr/>
          </p:nvSpPr>
          <p:spPr>
            <a:xfrm>
              <a:off x="6942336" y="2296924"/>
              <a:ext cx="303296" cy="302703"/>
            </a:xfrm>
            <a:custGeom>
              <a:avLst/>
              <a:gdLst>
                <a:gd name="connsiteX0" fmla="*/ 249878 w 303296"/>
                <a:gd name="connsiteY0" fmla="*/ 53418 h 302703"/>
                <a:gd name="connsiteX1" fmla="*/ 243943 w 303296"/>
                <a:gd name="connsiteY1" fmla="*/ 0 h 302703"/>
                <a:gd name="connsiteX2" fmla="*/ 178654 w 303296"/>
                <a:gd name="connsiteY2" fmla="*/ 65289 h 302703"/>
                <a:gd name="connsiteX3" fmla="*/ 182215 w 303296"/>
                <a:gd name="connsiteY3" fmla="*/ 96153 h 302703"/>
                <a:gd name="connsiteX4" fmla="*/ 87250 w 303296"/>
                <a:gd name="connsiteY4" fmla="*/ 191118 h 302703"/>
                <a:gd name="connsiteX5" fmla="*/ 59354 w 303296"/>
                <a:gd name="connsiteY5" fmla="*/ 183996 h 302703"/>
                <a:gd name="connsiteX6" fmla="*/ 0 w 303296"/>
                <a:gd name="connsiteY6" fmla="*/ 243350 h 302703"/>
                <a:gd name="connsiteX7" fmla="*/ 59354 w 303296"/>
                <a:gd name="connsiteY7" fmla="*/ 302703 h 302703"/>
                <a:gd name="connsiteX8" fmla="*/ 118707 w 303296"/>
                <a:gd name="connsiteY8" fmla="*/ 243350 h 302703"/>
                <a:gd name="connsiteX9" fmla="*/ 112178 w 303296"/>
                <a:gd name="connsiteY9" fmla="*/ 216047 h 302703"/>
                <a:gd name="connsiteX10" fmla="*/ 207144 w 303296"/>
                <a:gd name="connsiteY10" fmla="*/ 121081 h 302703"/>
                <a:gd name="connsiteX11" fmla="*/ 238008 w 303296"/>
                <a:gd name="connsiteY11" fmla="*/ 124642 h 302703"/>
                <a:gd name="connsiteX12" fmla="*/ 303297 w 303296"/>
                <a:gd name="connsiteY12" fmla="*/ 59354 h 302703"/>
                <a:gd name="connsiteX13" fmla="*/ 249878 w 303296"/>
                <a:gd name="connsiteY13" fmla="*/ 53418 h 30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296" h="302703">
                  <a:moveTo>
                    <a:pt x="249878" y="53418"/>
                  </a:moveTo>
                  <a:lnTo>
                    <a:pt x="243943" y="0"/>
                  </a:lnTo>
                  <a:lnTo>
                    <a:pt x="178654" y="65289"/>
                  </a:lnTo>
                  <a:lnTo>
                    <a:pt x="182215" y="96153"/>
                  </a:lnTo>
                  <a:lnTo>
                    <a:pt x="87250" y="191118"/>
                  </a:lnTo>
                  <a:cubicBezTo>
                    <a:pt x="78940" y="186964"/>
                    <a:pt x="69444" y="183996"/>
                    <a:pt x="59354" y="183996"/>
                  </a:cubicBezTo>
                  <a:cubicBezTo>
                    <a:pt x="26709" y="183996"/>
                    <a:pt x="0" y="210705"/>
                    <a:pt x="0" y="243350"/>
                  </a:cubicBezTo>
                  <a:cubicBezTo>
                    <a:pt x="0" y="275994"/>
                    <a:pt x="26709" y="302703"/>
                    <a:pt x="59354" y="302703"/>
                  </a:cubicBezTo>
                  <a:cubicBezTo>
                    <a:pt x="91998" y="302703"/>
                    <a:pt x="118707" y="275994"/>
                    <a:pt x="118707" y="243350"/>
                  </a:cubicBezTo>
                  <a:cubicBezTo>
                    <a:pt x="118707" y="233259"/>
                    <a:pt x="116333" y="224356"/>
                    <a:pt x="112178" y="216047"/>
                  </a:cubicBezTo>
                  <a:lnTo>
                    <a:pt x="207144" y="121081"/>
                  </a:lnTo>
                  <a:lnTo>
                    <a:pt x="238008" y="124642"/>
                  </a:lnTo>
                  <a:lnTo>
                    <a:pt x="303297" y="59354"/>
                  </a:lnTo>
                  <a:lnTo>
                    <a:pt x="249878" y="53418"/>
                  </a:lnTo>
                  <a:close/>
                </a:path>
              </a:pathLst>
            </a:custGeom>
            <a:solidFill>
              <a:srgbClr val="C130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Freeform: Shape 91">
              <a:extLst>
                <a:ext uri="{FF2B5EF4-FFF2-40B4-BE49-F238E27FC236}">
                  <a16:creationId xmlns:a16="http://schemas.microsoft.com/office/drawing/2014/main" id="{934D0321-9A4F-4440-B13F-1D152CE10D03}"/>
                </a:ext>
              </a:extLst>
            </p:cNvPr>
            <p:cNvSpPr/>
            <p:nvPr/>
          </p:nvSpPr>
          <p:spPr>
            <a:xfrm>
              <a:off x="6776740" y="2314730"/>
              <a:ext cx="451086" cy="451086"/>
            </a:xfrm>
            <a:custGeom>
              <a:avLst/>
              <a:gdLst>
                <a:gd name="connsiteX0" fmla="*/ 420223 w 451086"/>
                <a:gd name="connsiteY0" fmla="*/ 123455 h 451086"/>
                <a:gd name="connsiteX1" fmla="*/ 412507 w 451086"/>
                <a:gd name="connsiteY1" fmla="*/ 131765 h 451086"/>
                <a:gd name="connsiteX2" fmla="*/ 401230 w 451086"/>
                <a:gd name="connsiteY2" fmla="*/ 130578 h 451086"/>
                <a:gd name="connsiteX3" fmla="*/ 388766 w 451086"/>
                <a:gd name="connsiteY3" fmla="*/ 128797 h 451086"/>
                <a:gd name="connsiteX4" fmla="*/ 415475 w 451086"/>
                <a:gd name="connsiteY4" fmla="*/ 225543 h 451086"/>
                <a:gd name="connsiteX5" fmla="*/ 225543 w 451086"/>
                <a:gd name="connsiteY5" fmla="*/ 415475 h 451086"/>
                <a:gd name="connsiteX6" fmla="*/ 35612 w 451086"/>
                <a:gd name="connsiteY6" fmla="*/ 225543 h 451086"/>
                <a:gd name="connsiteX7" fmla="*/ 225543 w 451086"/>
                <a:gd name="connsiteY7" fmla="*/ 35612 h 451086"/>
                <a:gd name="connsiteX8" fmla="*/ 322290 w 451086"/>
                <a:gd name="connsiteY8" fmla="*/ 62321 h 451086"/>
                <a:gd name="connsiteX9" fmla="*/ 321103 w 451086"/>
                <a:gd name="connsiteY9" fmla="*/ 50451 h 451086"/>
                <a:gd name="connsiteX10" fmla="*/ 319322 w 451086"/>
                <a:gd name="connsiteY10" fmla="*/ 38580 h 451086"/>
                <a:gd name="connsiteX11" fmla="*/ 327632 w 451086"/>
                <a:gd name="connsiteY11" fmla="*/ 30270 h 451086"/>
                <a:gd name="connsiteX12" fmla="*/ 331786 w 451086"/>
                <a:gd name="connsiteY12" fmla="*/ 26116 h 451086"/>
                <a:gd name="connsiteX13" fmla="*/ 225543 w 451086"/>
                <a:gd name="connsiteY13" fmla="*/ 0 h 451086"/>
                <a:gd name="connsiteX14" fmla="*/ 0 w 451086"/>
                <a:gd name="connsiteY14" fmla="*/ 225543 h 451086"/>
                <a:gd name="connsiteX15" fmla="*/ 225543 w 451086"/>
                <a:gd name="connsiteY15" fmla="*/ 451087 h 451086"/>
                <a:gd name="connsiteX16" fmla="*/ 451087 w 451086"/>
                <a:gd name="connsiteY16" fmla="*/ 225543 h 451086"/>
                <a:gd name="connsiteX17" fmla="*/ 424378 w 451086"/>
                <a:gd name="connsiteY17" fmla="*/ 119894 h 451086"/>
                <a:gd name="connsiteX18" fmla="*/ 420223 w 451086"/>
                <a:gd name="connsiteY18" fmla="*/ 123455 h 45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1086" h="451086">
                  <a:moveTo>
                    <a:pt x="420223" y="123455"/>
                  </a:moveTo>
                  <a:lnTo>
                    <a:pt x="412507" y="131765"/>
                  </a:lnTo>
                  <a:lnTo>
                    <a:pt x="401230" y="130578"/>
                  </a:lnTo>
                  <a:lnTo>
                    <a:pt x="388766" y="128797"/>
                  </a:lnTo>
                  <a:cubicBezTo>
                    <a:pt x="405385" y="157287"/>
                    <a:pt x="415475" y="189931"/>
                    <a:pt x="415475" y="225543"/>
                  </a:cubicBezTo>
                  <a:cubicBezTo>
                    <a:pt x="415475" y="330006"/>
                    <a:pt x="330006" y="415475"/>
                    <a:pt x="225543" y="415475"/>
                  </a:cubicBezTo>
                  <a:cubicBezTo>
                    <a:pt x="121081" y="415475"/>
                    <a:pt x="35612" y="330006"/>
                    <a:pt x="35612" y="225543"/>
                  </a:cubicBezTo>
                  <a:cubicBezTo>
                    <a:pt x="35612" y="121081"/>
                    <a:pt x="121081" y="35612"/>
                    <a:pt x="225543" y="35612"/>
                  </a:cubicBezTo>
                  <a:cubicBezTo>
                    <a:pt x="260562" y="35612"/>
                    <a:pt x="293800" y="45109"/>
                    <a:pt x="322290" y="62321"/>
                  </a:cubicBezTo>
                  <a:lnTo>
                    <a:pt x="321103" y="50451"/>
                  </a:lnTo>
                  <a:lnTo>
                    <a:pt x="319322" y="38580"/>
                  </a:lnTo>
                  <a:lnTo>
                    <a:pt x="327632" y="30270"/>
                  </a:lnTo>
                  <a:lnTo>
                    <a:pt x="331786" y="26116"/>
                  </a:lnTo>
                  <a:cubicBezTo>
                    <a:pt x="299735" y="9497"/>
                    <a:pt x="264123" y="0"/>
                    <a:pt x="225543" y="0"/>
                  </a:cubicBezTo>
                  <a:cubicBezTo>
                    <a:pt x="100901" y="0"/>
                    <a:pt x="0" y="100901"/>
                    <a:pt x="0" y="225543"/>
                  </a:cubicBezTo>
                  <a:cubicBezTo>
                    <a:pt x="0" y="350186"/>
                    <a:pt x="100901" y="451087"/>
                    <a:pt x="225543" y="451087"/>
                  </a:cubicBezTo>
                  <a:cubicBezTo>
                    <a:pt x="350186" y="451087"/>
                    <a:pt x="451087" y="350186"/>
                    <a:pt x="451087" y="225543"/>
                  </a:cubicBezTo>
                  <a:cubicBezTo>
                    <a:pt x="451087" y="186964"/>
                    <a:pt x="441590" y="151352"/>
                    <a:pt x="424378" y="119894"/>
                  </a:cubicBezTo>
                  <a:lnTo>
                    <a:pt x="420223" y="123455"/>
                  </a:lnTo>
                  <a:close/>
                </a:path>
              </a:pathLst>
            </a:custGeom>
            <a:solidFill>
              <a:srgbClr val="C130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Freeform: Shape 92">
              <a:extLst>
                <a:ext uri="{FF2B5EF4-FFF2-40B4-BE49-F238E27FC236}">
                  <a16:creationId xmlns:a16="http://schemas.microsoft.com/office/drawing/2014/main" id="{5BD0887A-F8D0-4AC9-8C91-23B8F6FD6C07}"/>
                </a:ext>
              </a:extLst>
            </p:cNvPr>
            <p:cNvSpPr/>
            <p:nvPr/>
          </p:nvSpPr>
          <p:spPr>
            <a:xfrm>
              <a:off x="6859835" y="2397825"/>
              <a:ext cx="284897" cy="284897"/>
            </a:xfrm>
            <a:custGeom>
              <a:avLst/>
              <a:gdLst>
                <a:gd name="connsiteX0" fmla="*/ 241569 w 284897"/>
                <a:gd name="connsiteY0" fmla="*/ 102088 h 284897"/>
                <a:gd name="connsiteX1" fmla="*/ 249285 w 284897"/>
                <a:gd name="connsiteY1" fmla="*/ 142449 h 284897"/>
                <a:gd name="connsiteX2" fmla="*/ 142449 w 284897"/>
                <a:gd name="connsiteY2" fmla="*/ 249285 h 284897"/>
                <a:gd name="connsiteX3" fmla="*/ 35612 w 284897"/>
                <a:gd name="connsiteY3" fmla="*/ 142449 h 284897"/>
                <a:gd name="connsiteX4" fmla="*/ 142449 w 284897"/>
                <a:gd name="connsiteY4" fmla="*/ 35612 h 284897"/>
                <a:gd name="connsiteX5" fmla="*/ 182809 w 284897"/>
                <a:gd name="connsiteY5" fmla="*/ 43328 h 284897"/>
                <a:gd name="connsiteX6" fmla="*/ 209518 w 284897"/>
                <a:gd name="connsiteY6" fmla="*/ 16619 h 284897"/>
                <a:gd name="connsiteX7" fmla="*/ 142449 w 284897"/>
                <a:gd name="connsiteY7" fmla="*/ 0 h 284897"/>
                <a:gd name="connsiteX8" fmla="*/ 0 w 284897"/>
                <a:gd name="connsiteY8" fmla="*/ 142449 h 284897"/>
                <a:gd name="connsiteX9" fmla="*/ 142449 w 284897"/>
                <a:gd name="connsiteY9" fmla="*/ 284897 h 284897"/>
                <a:gd name="connsiteX10" fmla="*/ 284897 w 284897"/>
                <a:gd name="connsiteY10" fmla="*/ 142449 h 284897"/>
                <a:gd name="connsiteX11" fmla="*/ 268278 w 284897"/>
                <a:gd name="connsiteY11" fmla="*/ 75379 h 284897"/>
                <a:gd name="connsiteX12" fmla="*/ 241569 w 284897"/>
                <a:gd name="connsiteY12" fmla="*/ 102088 h 28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897" h="284897">
                  <a:moveTo>
                    <a:pt x="241569" y="102088"/>
                  </a:moveTo>
                  <a:cubicBezTo>
                    <a:pt x="246911" y="114552"/>
                    <a:pt x="249285" y="128204"/>
                    <a:pt x="249285" y="142449"/>
                  </a:cubicBezTo>
                  <a:cubicBezTo>
                    <a:pt x="249285" y="201209"/>
                    <a:pt x="201209" y="249285"/>
                    <a:pt x="142449" y="249285"/>
                  </a:cubicBezTo>
                  <a:cubicBezTo>
                    <a:pt x="83688" y="249285"/>
                    <a:pt x="35612" y="201209"/>
                    <a:pt x="35612" y="142449"/>
                  </a:cubicBezTo>
                  <a:cubicBezTo>
                    <a:pt x="35612" y="83688"/>
                    <a:pt x="83688" y="35612"/>
                    <a:pt x="142449" y="35612"/>
                  </a:cubicBezTo>
                  <a:cubicBezTo>
                    <a:pt x="156693" y="35612"/>
                    <a:pt x="170345" y="38580"/>
                    <a:pt x="182809" y="43328"/>
                  </a:cubicBezTo>
                  <a:lnTo>
                    <a:pt x="209518" y="16619"/>
                  </a:lnTo>
                  <a:cubicBezTo>
                    <a:pt x="189338" y="5935"/>
                    <a:pt x="166783" y="0"/>
                    <a:pt x="142449" y="0"/>
                  </a:cubicBezTo>
                  <a:cubicBezTo>
                    <a:pt x="64102" y="0"/>
                    <a:pt x="0" y="64102"/>
                    <a:pt x="0" y="142449"/>
                  </a:cubicBezTo>
                  <a:cubicBezTo>
                    <a:pt x="0" y="220795"/>
                    <a:pt x="64102" y="284897"/>
                    <a:pt x="142449" y="284897"/>
                  </a:cubicBezTo>
                  <a:cubicBezTo>
                    <a:pt x="220795" y="284897"/>
                    <a:pt x="284897" y="220795"/>
                    <a:pt x="284897" y="142449"/>
                  </a:cubicBezTo>
                  <a:cubicBezTo>
                    <a:pt x="284897" y="118114"/>
                    <a:pt x="278962" y="95559"/>
                    <a:pt x="268278" y="75379"/>
                  </a:cubicBezTo>
                  <a:lnTo>
                    <a:pt x="241569" y="102088"/>
                  </a:lnTo>
                  <a:close/>
                </a:path>
              </a:pathLst>
            </a:custGeom>
            <a:solidFill>
              <a:srgbClr val="C130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4" name="Graphic 5" descr="Gears">
            <a:extLst>
              <a:ext uri="{FF2B5EF4-FFF2-40B4-BE49-F238E27FC236}">
                <a16:creationId xmlns:a16="http://schemas.microsoft.com/office/drawing/2014/main" id="{D547D070-F74D-4149-930B-7DE0911E76E3}"/>
              </a:ext>
            </a:extLst>
          </p:cNvPr>
          <p:cNvGrpSpPr/>
          <p:nvPr/>
        </p:nvGrpSpPr>
        <p:grpSpPr>
          <a:xfrm>
            <a:off x="8471362" y="2272107"/>
            <a:ext cx="606085" cy="733437"/>
            <a:chOff x="8472379" y="1791364"/>
            <a:chExt cx="386985" cy="468299"/>
          </a:xfrm>
          <a:solidFill>
            <a:srgbClr val="3A5C84"/>
          </a:solidFill>
        </p:grpSpPr>
        <p:sp>
          <p:nvSpPr>
            <p:cNvPr id="55" name="Freeform: Shape 94">
              <a:extLst>
                <a:ext uri="{FF2B5EF4-FFF2-40B4-BE49-F238E27FC236}">
                  <a16:creationId xmlns:a16="http://schemas.microsoft.com/office/drawing/2014/main" id="{720D2109-8111-44F1-A740-86A84A3A3393}"/>
                </a:ext>
              </a:extLst>
            </p:cNvPr>
            <p:cNvSpPr/>
            <p:nvPr/>
          </p:nvSpPr>
          <p:spPr>
            <a:xfrm>
              <a:off x="8606518" y="1791364"/>
              <a:ext cx="252846" cy="252252"/>
            </a:xfrm>
            <a:custGeom>
              <a:avLst/>
              <a:gdLst>
                <a:gd name="connsiteX0" fmla="*/ 126423 w 252846"/>
                <a:gd name="connsiteY0" fmla="*/ 170938 h 252252"/>
                <a:gd name="connsiteX1" fmla="*/ 81908 w 252846"/>
                <a:gd name="connsiteY1" fmla="*/ 126423 h 252252"/>
                <a:gd name="connsiteX2" fmla="*/ 126423 w 252846"/>
                <a:gd name="connsiteY2" fmla="*/ 81908 h 252252"/>
                <a:gd name="connsiteX3" fmla="*/ 170938 w 252846"/>
                <a:gd name="connsiteY3" fmla="*/ 126423 h 252252"/>
                <a:gd name="connsiteX4" fmla="*/ 126423 w 252846"/>
                <a:gd name="connsiteY4" fmla="*/ 170938 h 252252"/>
                <a:gd name="connsiteX5" fmla="*/ 226731 w 252846"/>
                <a:gd name="connsiteY5" fmla="*/ 98527 h 252252"/>
                <a:gd name="connsiteX6" fmla="*/ 217234 w 252846"/>
                <a:gd name="connsiteY6" fmla="*/ 75379 h 252252"/>
                <a:gd name="connsiteX7" fmla="*/ 226731 w 252846"/>
                <a:gd name="connsiteY7" fmla="*/ 47483 h 252252"/>
                <a:gd name="connsiteX8" fmla="*/ 205363 w 252846"/>
                <a:gd name="connsiteY8" fmla="*/ 26116 h 252252"/>
                <a:gd name="connsiteX9" fmla="*/ 177467 w 252846"/>
                <a:gd name="connsiteY9" fmla="*/ 35612 h 252252"/>
                <a:gd name="connsiteX10" fmla="*/ 154319 w 252846"/>
                <a:gd name="connsiteY10" fmla="*/ 26116 h 252252"/>
                <a:gd name="connsiteX11" fmla="*/ 141261 w 252846"/>
                <a:gd name="connsiteY11" fmla="*/ 0 h 252252"/>
                <a:gd name="connsiteX12" fmla="*/ 111585 w 252846"/>
                <a:gd name="connsiteY12" fmla="*/ 0 h 252252"/>
                <a:gd name="connsiteX13" fmla="*/ 98527 w 252846"/>
                <a:gd name="connsiteY13" fmla="*/ 26116 h 252252"/>
                <a:gd name="connsiteX14" fmla="*/ 75379 w 252846"/>
                <a:gd name="connsiteY14" fmla="*/ 35612 h 252252"/>
                <a:gd name="connsiteX15" fmla="*/ 47483 w 252846"/>
                <a:gd name="connsiteY15" fmla="*/ 26116 h 252252"/>
                <a:gd name="connsiteX16" fmla="*/ 26116 w 252846"/>
                <a:gd name="connsiteY16" fmla="*/ 47483 h 252252"/>
                <a:gd name="connsiteX17" fmla="*/ 35612 w 252846"/>
                <a:gd name="connsiteY17" fmla="*/ 75379 h 252252"/>
                <a:gd name="connsiteX18" fmla="*/ 26116 w 252846"/>
                <a:gd name="connsiteY18" fmla="*/ 98527 h 252252"/>
                <a:gd name="connsiteX19" fmla="*/ 0 w 252846"/>
                <a:gd name="connsiteY19" fmla="*/ 111585 h 252252"/>
                <a:gd name="connsiteX20" fmla="*/ 0 w 252846"/>
                <a:gd name="connsiteY20" fmla="*/ 141261 h 252252"/>
                <a:gd name="connsiteX21" fmla="*/ 26116 w 252846"/>
                <a:gd name="connsiteY21" fmla="*/ 154319 h 252252"/>
                <a:gd name="connsiteX22" fmla="*/ 35612 w 252846"/>
                <a:gd name="connsiteY22" fmla="*/ 177467 h 252252"/>
                <a:gd name="connsiteX23" fmla="*/ 26116 w 252846"/>
                <a:gd name="connsiteY23" fmla="*/ 205363 h 252252"/>
                <a:gd name="connsiteX24" fmla="*/ 46889 w 252846"/>
                <a:gd name="connsiteY24" fmla="*/ 226137 h 252252"/>
                <a:gd name="connsiteX25" fmla="*/ 74785 w 252846"/>
                <a:gd name="connsiteY25" fmla="*/ 216640 h 252252"/>
                <a:gd name="connsiteX26" fmla="*/ 97933 w 252846"/>
                <a:gd name="connsiteY26" fmla="*/ 226137 h 252252"/>
                <a:gd name="connsiteX27" fmla="*/ 110991 w 252846"/>
                <a:gd name="connsiteY27" fmla="*/ 252253 h 252252"/>
                <a:gd name="connsiteX28" fmla="*/ 140668 w 252846"/>
                <a:gd name="connsiteY28" fmla="*/ 252253 h 252252"/>
                <a:gd name="connsiteX29" fmla="*/ 153726 w 252846"/>
                <a:gd name="connsiteY29" fmla="*/ 226137 h 252252"/>
                <a:gd name="connsiteX30" fmla="*/ 176874 w 252846"/>
                <a:gd name="connsiteY30" fmla="*/ 216640 h 252252"/>
                <a:gd name="connsiteX31" fmla="*/ 204770 w 252846"/>
                <a:gd name="connsiteY31" fmla="*/ 226137 h 252252"/>
                <a:gd name="connsiteX32" fmla="*/ 226137 w 252846"/>
                <a:gd name="connsiteY32" fmla="*/ 205363 h 252252"/>
                <a:gd name="connsiteX33" fmla="*/ 216640 w 252846"/>
                <a:gd name="connsiteY33" fmla="*/ 177467 h 252252"/>
                <a:gd name="connsiteX34" fmla="*/ 226731 w 252846"/>
                <a:gd name="connsiteY34" fmla="*/ 154319 h 252252"/>
                <a:gd name="connsiteX35" fmla="*/ 252846 w 252846"/>
                <a:gd name="connsiteY35" fmla="*/ 141261 h 252252"/>
                <a:gd name="connsiteX36" fmla="*/ 252846 w 252846"/>
                <a:gd name="connsiteY36" fmla="*/ 111585 h 252252"/>
                <a:gd name="connsiteX37" fmla="*/ 226731 w 252846"/>
                <a:gd name="connsiteY37" fmla="*/ 98527 h 25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846" h="252252">
                  <a:moveTo>
                    <a:pt x="126423" y="170938"/>
                  </a:moveTo>
                  <a:cubicBezTo>
                    <a:pt x="101495" y="170938"/>
                    <a:pt x="81908" y="150758"/>
                    <a:pt x="81908" y="126423"/>
                  </a:cubicBezTo>
                  <a:cubicBezTo>
                    <a:pt x="81908" y="102088"/>
                    <a:pt x="102088" y="81908"/>
                    <a:pt x="126423" y="81908"/>
                  </a:cubicBezTo>
                  <a:cubicBezTo>
                    <a:pt x="151352" y="81908"/>
                    <a:pt x="170938" y="102088"/>
                    <a:pt x="170938" y="126423"/>
                  </a:cubicBezTo>
                  <a:cubicBezTo>
                    <a:pt x="170938" y="150758"/>
                    <a:pt x="150758" y="170938"/>
                    <a:pt x="126423" y="170938"/>
                  </a:cubicBezTo>
                  <a:close/>
                  <a:moveTo>
                    <a:pt x="226731" y="98527"/>
                  </a:moveTo>
                  <a:cubicBezTo>
                    <a:pt x="224356" y="90217"/>
                    <a:pt x="221389" y="82501"/>
                    <a:pt x="217234" y="75379"/>
                  </a:cubicBezTo>
                  <a:lnTo>
                    <a:pt x="226731" y="47483"/>
                  </a:lnTo>
                  <a:lnTo>
                    <a:pt x="205363" y="26116"/>
                  </a:lnTo>
                  <a:lnTo>
                    <a:pt x="177467" y="35612"/>
                  </a:lnTo>
                  <a:cubicBezTo>
                    <a:pt x="170345" y="31457"/>
                    <a:pt x="162629" y="28490"/>
                    <a:pt x="154319" y="26116"/>
                  </a:cubicBezTo>
                  <a:lnTo>
                    <a:pt x="141261" y="0"/>
                  </a:lnTo>
                  <a:lnTo>
                    <a:pt x="111585" y="0"/>
                  </a:lnTo>
                  <a:lnTo>
                    <a:pt x="98527" y="26116"/>
                  </a:lnTo>
                  <a:cubicBezTo>
                    <a:pt x="90217" y="28490"/>
                    <a:pt x="82501" y="31457"/>
                    <a:pt x="75379" y="35612"/>
                  </a:cubicBezTo>
                  <a:lnTo>
                    <a:pt x="47483" y="26116"/>
                  </a:lnTo>
                  <a:lnTo>
                    <a:pt x="26116" y="47483"/>
                  </a:lnTo>
                  <a:lnTo>
                    <a:pt x="35612" y="75379"/>
                  </a:lnTo>
                  <a:cubicBezTo>
                    <a:pt x="31457" y="82501"/>
                    <a:pt x="28490" y="90217"/>
                    <a:pt x="26116" y="98527"/>
                  </a:cubicBezTo>
                  <a:lnTo>
                    <a:pt x="0" y="111585"/>
                  </a:lnTo>
                  <a:lnTo>
                    <a:pt x="0" y="141261"/>
                  </a:lnTo>
                  <a:lnTo>
                    <a:pt x="26116" y="154319"/>
                  </a:lnTo>
                  <a:cubicBezTo>
                    <a:pt x="28490" y="162629"/>
                    <a:pt x="31457" y="170345"/>
                    <a:pt x="35612" y="177467"/>
                  </a:cubicBezTo>
                  <a:lnTo>
                    <a:pt x="26116" y="205363"/>
                  </a:lnTo>
                  <a:lnTo>
                    <a:pt x="46889" y="226137"/>
                  </a:lnTo>
                  <a:lnTo>
                    <a:pt x="74785" y="216640"/>
                  </a:lnTo>
                  <a:cubicBezTo>
                    <a:pt x="81908" y="220795"/>
                    <a:pt x="89624" y="223763"/>
                    <a:pt x="97933" y="226137"/>
                  </a:cubicBezTo>
                  <a:lnTo>
                    <a:pt x="110991" y="252253"/>
                  </a:lnTo>
                  <a:lnTo>
                    <a:pt x="140668" y="252253"/>
                  </a:lnTo>
                  <a:lnTo>
                    <a:pt x="153726" y="226137"/>
                  </a:lnTo>
                  <a:cubicBezTo>
                    <a:pt x="162035" y="223763"/>
                    <a:pt x="169751" y="220795"/>
                    <a:pt x="176874" y="216640"/>
                  </a:cubicBezTo>
                  <a:lnTo>
                    <a:pt x="204770" y="226137"/>
                  </a:lnTo>
                  <a:lnTo>
                    <a:pt x="226137" y="205363"/>
                  </a:lnTo>
                  <a:lnTo>
                    <a:pt x="216640" y="177467"/>
                  </a:lnTo>
                  <a:cubicBezTo>
                    <a:pt x="220795" y="170345"/>
                    <a:pt x="224356" y="162035"/>
                    <a:pt x="226731" y="154319"/>
                  </a:cubicBezTo>
                  <a:lnTo>
                    <a:pt x="252846" y="141261"/>
                  </a:lnTo>
                  <a:lnTo>
                    <a:pt x="252846" y="111585"/>
                  </a:lnTo>
                  <a:lnTo>
                    <a:pt x="226731" y="98527"/>
                  </a:lnTo>
                  <a:close/>
                </a:path>
              </a:pathLst>
            </a:custGeom>
            <a:solidFill>
              <a:srgbClr val="3A5C8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6" name="Freeform: Shape 95">
              <a:extLst>
                <a:ext uri="{FF2B5EF4-FFF2-40B4-BE49-F238E27FC236}">
                  <a16:creationId xmlns:a16="http://schemas.microsoft.com/office/drawing/2014/main" id="{5AF1B3CA-BE33-4FBC-99ED-7D1CBFD41388}"/>
                </a:ext>
              </a:extLst>
            </p:cNvPr>
            <p:cNvSpPr/>
            <p:nvPr/>
          </p:nvSpPr>
          <p:spPr>
            <a:xfrm>
              <a:off x="8472379" y="2007411"/>
              <a:ext cx="252846" cy="252252"/>
            </a:xfrm>
            <a:custGeom>
              <a:avLst/>
              <a:gdLst>
                <a:gd name="connsiteX0" fmla="*/ 126423 w 252846"/>
                <a:gd name="connsiteY0" fmla="*/ 170938 h 252252"/>
                <a:gd name="connsiteX1" fmla="*/ 81908 w 252846"/>
                <a:gd name="connsiteY1" fmla="*/ 126423 h 252252"/>
                <a:gd name="connsiteX2" fmla="*/ 126423 w 252846"/>
                <a:gd name="connsiteY2" fmla="*/ 81908 h 252252"/>
                <a:gd name="connsiteX3" fmla="*/ 170938 w 252846"/>
                <a:gd name="connsiteY3" fmla="*/ 126423 h 252252"/>
                <a:gd name="connsiteX4" fmla="*/ 126423 w 252846"/>
                <a:gd name="connsiteY4" fmla="*/ 170938 h 252252"/>
                <a:gd name="connsiteX5" fmla="*/ 126423 w 252846"/>
                <a:gd name="connsiteY5" fmla="*/ 170938 h 252252"/>
                <a:gd name="connsiteX6" fmla="*/ 217234 w 252846"/>
                <a:gd name="connsiteY6" fmla="*/ 75379 h 252252"/>
                <a:gd name="connsiteX7" fmla="*/ 226731 w 252846"/>
                <a:gd name="connsiteY7" fmla="*/ 47483 h 252252"/>
                <a:gd name="connsiteX8" fmla="*/ 205363 w 252846"/>
                <a:gd name="connsiteY8" fmla="*/ 26116 h 252252"/>
                <a:gd name="connsiteX9" fmla="*/ 177467 w 252846"/>
                <a:gd name="connsiteY9" fmla="*/ 35612 h 252252"/>
                <a:gd name="connsiteX10" fmla="*/ 154319 w 252846"/>
                <a:gd name="connsiteY10" fmla="*/ 26116 h 252252"/>
                <a:gd name="connsiteX11" fmla="*/ 141261 w 252846"/>
                <a:gd name="connsiteY11" fmla="*/ 0 h 252252"/>
                <a:gd name="connsiteX12" fmla="*/ 111585 w 252846"/>
                <a:gd name="connsiteY12" fmla="*/ 0 h 252252"/>
                <a:gd name="connsiteX13" fmla="*/ 98527 w 252846"/>
                <a:gd name="connsiteY13" fmla="*/ 26116 h 252252"/>
                <a:gd name="connsiteX14" fmla="*/ 75379 w 252846"/>
                <a:gd name="connsiteY14" fmla="*/ 35612 h 252252"/>
                <a:gd name="connsiteX15" fmla="*/ 47483 w 252846"/>
                <a:gd name="connsiteY15" fmla="*/ 26116 h 252252"/>
                <a:gd name="connsiteX16" fmla="*/ 26709 w 252846"/>
                <a:gd name="connsiteY16" fmla="*/ 46889 h 252252"/>
                <a:gd name="connsiteX17" fmla="*/ 35612 w 252846"/>
                <a:gd name="connsiteY17" fmla="*/ 74785 h 252252"/>
                <a:gd name="connsiteX18" fmla="*/ 26116 w 252846"/>
                <a:gd name="connsiteY18" fmla="*/ 97933 h 252252"/>
                <a:gd name="connsiteX19" fmla="*/ 0 w 252846"/>
                <a:gd name="connsiteY19" fmla="*/ 110991 h 252252"/>
                <a:gd name="connsiteX20" fmla="*/ 0 w 252846"/>
                <a:gd name="connsiteY20" fmla="*/ 140668 h 252252"/>
                <a:gd name="connsiteX21" fmla="*/ 26116 w 252846"/>
                <a:gd name="connsiteY21" fmla="*/ 153726 h 252252"/>
                <a:gd name="connsiteX22" fmla="*/ 35612 w 252846"/>
                <a:gd name="connsiteY22" fmla="*/ 176874 h 252252"/>
                <a:gd name="connsiteX23" fmla="*/ 26709 w 252846"/>
                <a:gd name="connsiteY23" fmla="*/ 204770 h 252252"/>
                <a:gd name="connsiteX24" fmla="*/ 47483 w 252846"/>
                <a:gd name="connsiteY24" fmla="*/ 225543 h 252252"/>
                <a:gd name="connsiteX25" fmla="*/ 75379 w 252846"/>
                <a:gd name="connsiteY25" fmla="*/ 216640 h 252252"/>
                <a:gd name="connsiteX26" fmla="*/ 98527 w 252846"/>
                <a:gd name="connsiteY26" fmla="*/ 226137 h 252252"/>
                <a:gd name="connsiteX27" fmla="*/ 111585 w 252846"/>
                <a:gd name="connsiteY27" fmla="*/ 252253 h 252252"/>
                <a:gd name="connsiteX28" fmla="*/ 141261 w 252846"/>
                <a:gd name="connsiteY28" fmla="*/ 252253 h 252252"/>
                <a:gd name="connsiteX29" fmla="*/ 154319 w 252846"/>
                <a:gd name="connsiteY29" fmla="*/ 226137 h 252252"/>
                <a:gd name="connsiteX30" fmla="*/ 177467 w 252846"/>
                <a:gd name="connsiteY30" fmla="*/ 216640 h 252252"/>
                <a:gd name="connsiteX31" fmla="*/ 205363 w 252846"/>
                <a:gd name="connsiteY31" fmla="*/ 226137 h 252252"/>
                <a:gd name="connsiteX32" fmla="*/ 226137 w 252846"/>
                <a:gd name="connsiteY32" fmla="*/ 204770 h 252252"/>
                <a:gd name="connsiteX33" fmla="*/ 217234 w 252846"/>
                <a:gd name="connsiteY33" fmla="*/ 177467 h 252252"/>
                <a:gd name="connsiteX34" fmla="*/ 226731 w 252846"/>
                <a:gd name="connsiteY34" fmla="*/ 154319 h 252252"/>
                <a:gd name="connsiteX35" fmla="*/ 252846 w 252846"/>
                <a:gd name="connsiteY35" fmla="*/ 141261 h 252252"/>
                <a:gd name="connsiteX36" fmla="*/ 252846 w 252846"/>
                <a:gd name="connsiteY36" fmla="*/ 111585 h 252252"/>
                <a:gd name="connsiteX37" fmla="*/ 226731 w 252846"/>
                <a:gd name="connsiteY37" fmla="*/ 98527 h 252252"/>
                <a:gd name="connsiteX38" fmla="*/ 217234 w 252846"/>
                <a:gd name="connsiteY38" fmla="*/ 75379 h 25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2846" h="252252">
                  <a:moveTo>
                    <a:pt x="126423" y="170938"/>
                  </a:moveTo>
                  <a:cubicBezTo>
                    <a:pt x="101495" y="170938"/>
                    <a:pt x="81908" y="150758"/>
                    <a:pt x="81908" y="126423"/>
                  </a:cubicBezTo>
                  <a:cubicBezTo>
                    <a:pt x="81908" y="101495"/>
                    <a:pt x="102088" y="81908"/>
                    <a:pt x="126423" y="81908"/>
                  </a:cubicBezTo>
                  <a:cubicBezTo>
                    <a:pt x="151352" y="81908"/>
                    <a:pt x="170938" y="102088"/>
                    <a:pt x="170938" y="126423"/>
                  </a:cubicBezTo>
                  <a:cubicBezTo>
                    <a:pt x="170938" y="150758"/>
                    <a:pt x="151352" y="170938"/>
                    <a:pt x="126423" y="170938"/>
                  </a:cubicBezTo>
                  <a:lnTo>
                    <a:pt x="126423" y="170938"/>
                  </a:lnTo>
                  <a:close/>
                  <a:moveTo>
                    <a:pt x="217234" y="75379"/>
                  </a:moveTo>
                  <a:lnTo>
                    <a:pt x="226731" y="47483"/>
                  </a:lnTo>
                  <a:lnTo>
                    <a:pt x="205363" y="26116"/>
                  </a:lnTo>
                  <a:lnTo>
                    <a:pt x="177467" y="35612"/>
                  </a:lnTo>
                  <a:cubicBezTo>
                    <a:pt x="170345" y="31457"/>
                    <a:pt x="162035" y="28490"/>
                    <a:pt x="154319" y="26116"/>
                  </a:cubicBezTo>
                  <a:lnTo>
                    <a:pt x="141261" y="0"/>
                  </a:lnTo>
                  <a:lnTo>
                    <a:pt x="111585" y="0"/>
                  </a:lnTo>
                  <a:lnTo>
                    <a:pt x="98527" y="26116"/>
                  </a:lnTo>
                  <a:cubicBezTo>
                    <a:pt x="90217" y="28490"/>
                    <a:pt x="82501" y="31457"/>
                    <a:pt x="75379" y="35612"/>
                  </a:cubicBezTo>
                  <a:lnTo>
                    <a:pt x="47483" y="26116"/>
                  </a:lnTo>
                  <a:lnTo>
                    <a:pt x="26709" y="46889"/>
                  </a:lnTo>
                  <a:lnTo>
                    <a:pt x="35612" y="74785"/>
                  </a:lnTo>
                  <a:cubicBezTo>
                    <a:pt x="31457" y="81908"/>
                    <a:pt x="28490" y="90217"/>
                    <a:pt x="26116" y="97933"/>
                  </a:cubicBezTo>
                  <a:lnTo>
                    <a:pt x="0" y="110991"/>
                  </a:lnTo>
                  <a:lnTo>
                    <a:pt x="0" y="140668"/>
                  </a:lnTo>
                  <a:lnTo>
                    <a:pt x="26116" y="153726"/>
                  </a:lnTo>
                  <a:cubicBezTo>
                    <a:pt x="28490" y="162035"/>
                    <a:pt x="31457" y="169751"/>
                    <a:pt x="35612" y="176874"/>
                  </a:cubicBezTo>
                  <a:lnTo>
                    <a:pt x="26709" y="204770"/>
                  </a:lnTo>
                  <a:lnTo>
                    <a:pt x="47483" y="225543"/>
                  </a:lnTo>
                  <a:lnTo>
                    <a:pt x="75379" y="216640"/>
                  </a:lnTo>
                  <a:cubicBezTo>
                    <a:pt x="82501" y="220795"/>
                    <a:pt x="90217" y="223763"/>
                    <a:pt x="98527" y="226137"/>
                  </a:cubicBezTo>
                  <a:lnTo>
                    <a:pt x="111585" y="252253"/>
                  </a:lnTo>
                  <a:lnTo>
                    <a:pt x="141261" y="252253"/>
                  </a:lnTo>
                  <a:lnTo>
                    <a:pt x="154319" y="226137"/>
                  </a:lnTo>
                  <a:cubicBezTo>
                    <a:pt x="162629" y="223763"/>
                    <a:pt x="170345" y="220795"/>
                    <a:pt x="177467" y="216640"/>
                  </a:cubicBezTo>
                  <a:lnTo>
                    <a:pt x="205363" y="226137"/>
                  </a:lnTo>
                  <a:lnTo>
                    <a:pt x="226137" y="204770"/>
                  </a:lnTo>
                  <a:lnTo>
                    <a:pt x="217234" y="177467"/>
                  </a:lnTo>
                  <a:cubicBezTo>
                    <a:pt x="221389" y="170345"/>
                    <a:pt x="224356" y="162629"/>
                    <a:pt x="226731" y="154319"/>
                  </a:cubicBezTo>
                  <a:lnTo>
                    <a:pt x="252846" y="141261"/>
                  </a:lnTo>
                  <a:lnTo>
                    <a:pt x="252846" y="111585"/>
                  </a:lnTo>
                  <a:lnTo>
                    <a:pt x="226731" y="98527"/>
                  </a:lnTo>
                  <a:cubicBezTo>
                    <a:pt x="224356" y="90217"/>
                    <a:pt x="221389" y="82501"/>
                    <a:pt x="217234" y="75379"/>
                  </a:cubicBezTo>
                  <a:close/>
                </a:path>
              </a:pathLst>
            </a:custGeom>
            <a:solidFill>
              <a:srgbClr val="3A5C8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989ACBB-E485-48CE-8B75-B0BF0AF8B1C3}"/>
              </a:ext>
            </a:extLst>
          </p:cNvPr>
          <p:cNvCxnSpPr>
            <a:cxnSpLocks/>
          </p:cNvCxnSpPr>
          <p:nvPr/>
        </p:nvCxnSpPr>
        <p:spPr>
          <a:xfrm>
            <a:off x="460375" y="1211227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4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925B5B197580408117BBF0602E3E2E" ma:contentTypeVersion="12" ma:contentTypeDescription="Crear nuevo documento." ma:contentTypeScope="" ma:versionID="1abed369859204fc2004f8cce40d2c17">
  <xsd:schema xmlns:xsd="http://www.w3.org/2001/XMLSchema" xmlns:xs="http://www.w3.org/2001/XMLSchema" xmlns:p="http://schemas.microsoft.com/office/2006/metadata/properties" xmlns:ns2="7ed2feb8-0f39-460c-8ce2-c9fa6dbbca38" xmlns:ns3="15ee4c61-c8b0-4b12-9c43-d8fef0b1e64c" targetNamespace="http://schemas.microsoft.com/office/2006/metadata/properties" ma:root="true" ma:fieldsID="2f2ca4271abecc31c54e6d4309c3c7bb" ns2:_="" ns3:_="">
    <xsd:import namespace="7ed2feb8-0f39-460c-8ce2-c9fa6dbbca38"/>
    <xsd:import namespace="15ee4c61-c8b0-4b12-9c43-d8fef0b1e6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2feb8-0f39-460c-8ce2-c9fa6dbbc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e4c61-c8b0-4b12-9c43-d8fef0b1e6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ee4c61-c8b0-4b12-9c43-d8fef0b1e64c">
      <UserInfo>
        <DisplayName/>
        <AccountId xsi:nil="true"/>
        <AccountType/>
      </UserInfo>
    </SharedWithUsers>
    <MediaLengthInSeconds xmlns="7ed2feb8-0f39-460c-8ce2-c9fa6dbbca38" xsi:nil="true"/>
  </documentManagement>
</p:properties>
</file>

<file path=customXml/itemProps1.xml><?xml version="1.0" encoding="utf-8"?>
<ds:datastoreItem xmlns:ds="http://schemas.openxmlformats.org/officeDocument/2006/customXml" ds:itemID="{986CC613-3526-4541-A4D1-AB7182A7EFB6}"/>
</file>

<file path=customXml/itemProps2.xml><?xml version="1.0" encoding="utf-8"?>
<ds:datastoreItem xmlns:ds="http://schemas.openxmlformats.org/officeDocument/2006/customXml" ds:itemID="{FDC1DD49-3FE9-4555-860C-4860BC2957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B4DFC7-2354-44DF-B230-093A8BB501FE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1651d6e6-2542-4c7c-9e42-7d9db46df95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35096</TotalTime>
  <Words>1105</Words>
  <Application>Microsoft Office PowerPoint</Application>
  <PresentationFormat>Panorámica</PresentationFormat>
  <Paragraphs>175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Arial</vt:lpstr>
      <vt:lpstr>Arial Unicode MS</vt:lpstr>
      <vt:lpstr>Calibri</vt:lpstr>
      <vt:lpstr>Calibri Light</vt:lpstr>
      <vt:lpstr>Franklin Gothic Medium</vt:lpstr>
      <vt:lpstr>Helvetica</vt:lpstr>
      <vt:lpstr>Helvetica-Normal</vt:lpstr>
      <vt:lpstr>Impact</vt:lpstr>
      <vt:lpstr>Segoe UI</vt:lpstr>
      <vt:lpstr>Segoe UI Light</vt:lpstr>
      <vt:lpstr>Trebuchet MS</vt:lpstr>
      <vt:lpstr>Work Sans</vt:lpstr>
      <vt:lpstr>Work Sans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Walter Correa</dc:creator>
  <cp:lastModifiedBy>Jose Wilson Garzon Mondragon</cp:lastModifiedBy>
  <cp:revision>874</cp:revision>
  <cp:lastPrinted>2019-08-23T19:09:46Z</cp:lastPrinted>
  <dcterms:created xsi:type="dcterms:W3CDTF">2019-01-18T14:17:58Z</dcterms:created>
  <dcterms:modified xsi:type="dcterms:W3CDTF">2022-01-27T19:45:02Z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0x0101002B925B5B197580408117BBF0602E3E2E</vt:lpwstr>
  </property>
  <property fmtid="{D5CDD505-2E9C-101B-9397-08002B2CF9AE}" pid="3" name="Order">
    <vt:r8>4729000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